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86" r:id="rId4"/>
    <p:sldId id="284" r:id="rId5"/>
    <p:sldId id="260" r:id="rId6"/>
    <p:sldId id="281" r:id="rId7"/>
    <p:sldId id="265" r:id="rId8"/>
    <p:sldId id="266" r:id="rId9"/>
    <p:sldId id="274" r:id="rId10"/>
    <p:sldId id="275" r:id="rId11"/>
    <p:sldId id="276" r:id="rId12"/>
    <p:sldId id="277" r:id="rId13"/>
    <p:sldId id="279" r:id="rId14"/>
    <p:sldId id="293" r:id="rId15"/>
    <p:sldId id="285" r:id="rId16"/>
    <p:sldId id="280" r:id="rId17"/>
  </p:sldIdLst>
  <p:sldSz cx="12192000" cy="6858000"/>
  <p:notesSz cx="6858000" cy="9144000"/>
  <p:embeddedFontLst>
    <p:embeddedFont>
      <p:font typeface="Rockwell" panose="02060603020205020403" pitchFamily="18" charset="77"/>
      <p:regular r:id="rId19"/>
      <p:bold r:id="rId20"/>
      <p:italic r:id="rId21"/>
      <p:boldItalic r:id="rId22"/>
    </p:embeddedFont>
    <p:embeddedFont>
      <p:font typeface="Tahoma" panose="020B0604030504040204" pitchFamily="3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MQy0B61euSvy1TGI04t3g93aj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941468-F69B-425F-B83A-D1833E0E8B54}">
  <a:tblStyle styleId="{32941468-F69B-425F-B83A-D1833E0E8B5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autoAdjust="0"/>
    <p:restoredTop sz="94694" autoAdjust="0"/>
  </p:normalViewPr>
  <p:slideViewPr>
    <p:cSldViewPr snapToGrid="0">
      <p:cViewPr varScale="1">
        <p:scale>
          <a:sx n="121" d="100"/>
          <a:sy n="121" d="100"/>
        </p:scale>
        <p:origin x="672"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 name="Google Shape;3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2056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8355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880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0585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7200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944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Em</a:t>
            </a:r>
            <a:r>
              <a:rPr lang="en-US" dirty="0"/>
              <a:t> </a:t>
            </a:r>
            <a:r>
              <a:rPr lang="en-US" dirty="0" err="1"/>
              <a:t>xin</a:t>
            </a:r>
            <a:r>
              <a:rPr lang="en-US" dirty="0"/>
              <a:t> </a:t>
            </a:r>
            <a:r>
              <a:rPr lang="en-US" dirty="0" err="1"/>
              <a:t>trân</a:t>
            </a:r>
            <a:r>
              <a:rPr lang="en-US" dirty="0"/>
              <a:t> </a:t>
            </a:r>
            <a:r>
              <a:rPr lang="en-US" dirty="0" err="1"/>
              <a:t>thành</a:t>
            </a:r>
            <a:r>
              <a:rPr lang="en-US" dirty="0"/>
              <a:t> </a:t>
            </a:r>
            <a:r>
              <a:rPr lang="en-US" dirty="0" err="1"/>
              <a:t>cảm</a:t>
            </a:r>
            <a:r>
              <a:rPr lang="en-US" dirty="0"/>
              <a:t> </a:t>
            </a:r>
            <a:r>
              <a:rPr lang="en-US" dirty="0" err="1"/>
              <a:t>ơn</a:t>
            </a:r>
            <a:r>
              <a:rPr lang="en-US" dirty="0"/>
              <a:t> </a:t>
            </a:r>
            <a:r>
              <a:rPr lang="en-US" dirty="0" err="1"/>
              <a:t>hội</a:t>
            </a:r>
            <a:r>
              <a:rPr lang="en-US" dirty="0"/>
              <a:t> </a:t>
            </a:r>
            <a:r>
              <a:rPr lang="en-US" dirty="0" err="1"/>
              <a:t>đồng</a:t>
            </a:r>
            <a:r>
              <a:rPr lang="en-US" dirty="0"/>
              <a:t> </a:t>
            </a:r>
            <a:r>
              <a:rPr lang="en-US" dirty="0" err="1"/>
              <a:t>thầy</a:t>
            </a:r>
            <a:r>
              <a:rPr lang="en-US" dirty="0"/>
              <a:t> </a:t>
            </a:r>
            <a:r>
              <a:rPr lang="en-US" dirty="0" err="1"/>
              <a:t>cô</a:t>
            </a:r>
            <a:r>
              <a:rPr lang="en-US" dirty="0"/>
              <a:t> </a:t>
            </a:r>
            <a:r>
              <a:rPr lang="en-US" dirty="0" err="1"/>
              <a:t>đã</a:t>
            </a:r>
            <a:r>
              <a:rPr lang="en-US" dirty="0"/>
              <a:t> </a:t>
            </a:r>
            <a:r>
              <a:rPr lang="en-US" dirty="0" err="1"/>
              <a:t>lắng</a:t>
            </a:r>
            <a:r>
              <a:rPr lang="en-US" dirty="0"/>
              <a:t> </a:t>
            </a:r>
            <a:r>
              <a:rPr lang="en-US" dirty="0" err="1"/>
              <a:t>nghe</a:t>
            </a:r>
            <a:r>
              <a:rPr lang="en-US" dirty="0"/>
              <a:t> </a:t>
            </a:r>
            <a:r>
              <a:rPr lang="en-US" dirty="0" err="1"/>
              <a:t>và</a:t>
            </a:r>
            <a:r>
              <a:rPr lang="en-US" dirty="0"/>
              <a:t> </a:t>
            </a:r>
            <a:r>
              <a:rPr lang="en-US" dirty="0" err="1"/>
              <a:t>theo</a:t>
            </a:r>
            <a:r>
              <a:rPr lang="en-US" dirty="0"/>
              <a:t> </a:t>
            </a:r>
            <a:r>
              <a:rPr lang="en-US" dirty="0" err="1"/>
              <a:t>dõi</a:t>
            </a:r>
            <a:r>
              <a:rPr lang="en-US" dirty="0"/>
              <a:t> </a:t>
            </a:r>
            <a:r>
              <a:rPr lang="en-US" dirty="0" err="1"/>
              <a:t>bài</a:t>
            </a:r>
            <a:r>
              <a:rPr lang="en-US" dirty="0"/>
              <a:t> </a:t>
            </a:r>
            <a:r>
              <a:rPr lang="en-US" dirty="0" err="1"/>
              <a:t>bảo</a:t>
            </a:r>
            <a:r>
              <a:rPr lang="en-US" dirty="0"/>
              <a:t> </a:t>
            </a:r>
            <a:r>
              <a:rPr lang="en-US" dirty="0" err="1"/>
              <a:t>vệ</a:t>
            </a:r>
            <a:r>
              <a:rPr lang="en-US" dirty="0"/>
              <a:t> </a:t>
            </a:r>
            <a:r>
              <a:rPr lang="en-US" dirty="0" err="1"/>
              <a:t>đồ</a:t>
            </a:r>
            <a:r>
              <a:rPr lang="en-US" dirty="0"/>
              <a:t> </a:t>
            </a:r>
            <a:r>
              <a:rPr lang="en-US" dirty="0" err="1"/>
              <a:t>án</a:t>
            </a:r>
            <a:r>
              <a:rPr lang="en-US" dirty="0"/>
              <a:t> </a:t>
            </a:r>
            <a:r>
              <a:rPr lang="en-US" dirty="0" err="1"/>
              <a:t>của</a:t>
            </a:r>
            <a:r>
              <a:rPr lang="en-US" dirty="0"/>
              <a:t> </a:t>
            </a:r>
            <a:r>
              <a:rPr lang="en-US" dirty="0" err="1"/>
              <a:t>em</a:t>
            </a:r>
            <a:endParaRPr dirty="0"/>
          </a:p>
        </p:txBody>
      </p:sp>
      <p:sp>
        <p:nvSpPr>
          <p:cNvPr id="626" name="Google Shape;62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8672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734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317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7555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sinh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thái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nguồn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mở</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khổng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lồ</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cùng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như</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rPr>
              <a:t> nay, JavaScript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mạnh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nữa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những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năm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tới</a:t>
            </a:r>
            <a:r>
              <a:rPr lang="en-US" sz="1800" dirty="0">
                <a:solidFill>
                  <a:srgbClr val="000000"/>
                </a:solidFill>
                <a:effectLst/>
                <a:latin typeface="Times New Roman" panose="02020603050405020304" pitchFamily="18" charset="0"/>
                <a:ea typeface="Times New Roman" panose="02020603050405020304" pitchFamily="18" charset="0"/>
              </a:rPr>
              <a:t>.</a:t>
            </a:r>
            <a:endParaRPr lang="vi-VN" sz="1800" dirty="0">
              <a:solidFill>
                <a:srgbClr val="000000"/>
              </a:solidFill>
              <a:effectLst/>
              <a:latin typeface="Times New Roman" panose="02020603050405020304" pitchFamily="18" charset="0"/>
              <a:ea typeface="Times New Roman" panose="02020603050405020304" pitchFamily="18" charset="0"/>
            </a:endParaRPr>
          </a:p>
          <a:p>
            <a:pPr marL="0" lvl="0" indent="0" algn="l" rtl="0">
              <a:lnSpc>
                <a:spcPct val="100000"/>
              </a:lnSpc>
              <a:spcBef>
                <a:spcPts val="0"/>
              </a:spcBef>
              <a:spcAft>
                <a:spcPts val="0"/>
              </a:spcAft>
              <a:buSzPts val="1400"/>
              <a:buNone/>
            </a:pPr>
            <a:endParaRPr dirty="0"/>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4090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1708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4988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 name="Google Shape;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89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 name="Google Shape;16;p13"/>
          <p:cNvSpPr txBox="1">
            <a:spLocks noGrp="1"/>
          </p:cNvSpPr>
          <p:nvPr>
            <p:ph type="sldNum" idx="12"/>
          </p:nvPr>
        </p:nvSpPr>
        <p:spPr>
          <a:xfrm>
            <a:off x="11329557" y="6377545"/>
            <a:ext cx="75354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400" b="0" i="0" u="none" strike="noStrike" cap="none">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Rockwel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9pPr>
          </a:lstStyle>
          <a:p>
            <a:fld id="{00000000-1234-1234-1234-123412341234}" type="slidenum">
              <a:rPr lang="en-US" smtClean="0"/>
              <a:pPr/>
              <a:t>‹#›</a:t>
            </a:fld>
            <a:r>
              <a:rPr lang="en-US" dirty="0"/>
              <a:t>/17</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14"/>
          <p:cNvSpPr txBox="1">
            <a:spLocks noGrp="1"/>
          </p:cNvSpPr>
          <p:nvPr>
            <p:ph type="ctrTitle"/>
          </p:nvPr>
        </p:nvSpPr>
        <p:spPr>
          <a:xfrm>
            <a:off x="1595269" y="1122363"/>
            <a:ext cx="9001462"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subTitle" idx="1"/>
          </p:nvPr>
        </p:nvSpPr>
        <p:spPr>
          <a:xfrm>
            <a:off x="1595269" y="3602038"/>
            <a:ext cx="9001462" cy="1655762"/>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a:endParaRPr/>
          </a:p>
        </p:txBody>
      </p:sp>
      <p:sp>
        <p:nvSpPr>
          <p:cNvPr id="26" name="Google Shape;26;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14"/>
          <p:cNvSpPr txBox="1"/>
          <p:nvPr/>
        </p:nvSpPr>
        <p:spPr>
          <a:xfrm>
            <a:off x="721905" y="218700"/>
            <a:ext cx="970003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200"/>
              <a:buFont typeface="Tahoma"/>
              <a:buNone/>
            </a:pPr>
            <a:r>
              <a:rPr lang="en-US" sz="2200" b="1" i="0" u="none" strike="noStrike" cap="none">
                <a:solidFill>
                  <a:schemeClr val="lt1"/>
                </a:solidFill>
                <a:latin typeface="Tahoma"/>
                <a:ea typeface="Tahoma"/>
                <a:cs typeface="Tahoma"/>
                <a:sym typeface="Tahoma"/>
              </a:rPr>
              <a:t>TRƯỜNG ĐẠI HỌC CÔNG NGHIỆP HÀ NỘI – BÀI GIẢNG ĐIỆN TỬ</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Tahoma"/>
              <a:ea typeface="Tahoma"/>
              <a:cs typeface="Tahoma"/>
              <a:sym typeface="Tahom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5">
            <a:alphaModFix/>
          </a:blip>
          <a:srcRect/>
          <a:stretch/>
        </p:blipFill>
        <p:spPr>
          <a:xfrm>
            <a:off x="46843" y="45104"/>
            <a:ext cx="12110367" cy="797878"/>
          </a:xfrm>
          <a:prstGeom prst="rect">
            <a:avLst/>
          </a:prstGeom>
          <a:noFill/>
          <a:ln w="38100" cap="sq" cmpd="sng">
            <a:solidFill>
              <a:srgbClr val="92D050"/>
            </a:solidFill>
            <a:prstDash val="solid"/>
            <a:miter lim="800000"/>
            <a:headEnd type="none" w="sm" len="sm"/>
            <a:tailEnd type="none" w="sm" len="sm"/>
          </a:ln>
          <a:effectLst>
            <a:outerShdw blurRad="50800" dist="38100" dir="2700000" algn="tl" rotWithShape="0">
              <a:srgbClr val="000000">
                <a:alpha val="42352"/>
              </a:srgbClr>
            </a:outerShdw>
          </a:effectLst>
        </p:spPr>
      </p:pic>
      <p:pic>
        <p:nvPicPr>
          <p:cNvPr id="11" name="Google Shape;11;p13"/>
          <p:cNvPicPr preferRelativeResize="0"/>
          <p:nvPr/>
        </p:nvPicPr>
        <p:blipFill rotWithShape="1">
          <a:blip r:embed="rId6">
            <a:alphaModFix/>
          </a:blip>
          <a:srcRect/>
          <a:stretch/>
        </p:blipFill>
        <p:spPr>
          <a:xfrm>
            <a:off x="-10160" y="5862541"/>
            <a:ext cx="12195363" cy="1001821"/>
          </a:xfrm>
          <a:prstGeom prst="rect">
            <a:avLst/>
          </a:prstGeom>
          <a:noFill/>
          <a:ln>
            <a:noFill/>
          </a:ln>
        </p:spPr>
      </p:pic>
      <p:sp>
        <p:nvSpPr>
          <p:cNvPr id="12" name="Google Shape;12;p13"/>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Arial"/>
              <a:buNone/>
              <a:defRPr sz="3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3"/>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14" name="Google Shape;14;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9pPr>
          </a:lstStyle>
          <a:p>
            <a:endParaRPr/>
          </a:p>
        </p:txBody>
      </p:sp>
      <p:sp>
        <p:nvSpPr>
          <p:cNvPr id="15" name="Google Shape;15;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lt1"/>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Rockwell"/>
                <a:ea typeface="Rockwell"/>
                <a:cs typeface="Rockwell"/>
                <a:sym typeface="Rockwell"/>
              </a:defRPr>
            </a:lvl9pPr>
          </a:lstStyle>
          <a:p>
            <a:endParaRPr/>
          </a:p>
        </p:txBody>
      </p:sp>
      <p:sp>
        <p:nvSpPr>
          <p:cNvPr id="16" name="Google Shape;16;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dirty="0"/>
          </a:p>
        </p:txBody>
      </p:sp>
      <p:pic>
        <p:nvPicPr>
          <p:cNvPr id="17" name="Google Shape;17;p13"/>
          <p:cNvPicPr preferRelativeResize="0"/>
          <p:nvPr/>
        </p:nvPicPr>
        <p:blipFill rotWithShape="1">
          <a:blip r:embed="rId7">
            <a:alphaModFix/>
          </a:blip>
          <a:srcRect/>
          <a:stretch/>
        </p:blipFill>
        <p:spPr>
          <a:xfrm>
            <a:off x="154055" y="149344"/>
            <a:ext cx="588268" cy="588268"/>
          </a:xfrm>
          <a:prstGeom prst="rect">
            <a:avLst/>
          </a:prstGeom>
          <a:noFill/>
          <a:ln>
            <a:noFill/>
          </a:ln>
        </p:spPr>
      </p:pic>
      <p:grpSp>
        <p:nvGrpSpPr>
          <p:cNvPr id="18" name="Google Shape;18;p13"/>
          <p:cNvGrpSpPr/>
          <p:nvPr/>
        </p:nvGrpSpPr>
        <p:grpSpPr>
          <a:xfrm>
            <a:off x="10695894" y="6596658"/>
            <a:ext cx="357425" cy="184511"/>
            <a:chOff x="4858544" y="3598069"/>
            <a:chExt cx="1614487" cy="833438"/>
          </a:xfrm>
        </p:grpSpPr>
        <p:sp>
          <p:nvSpPr>
            <p:cNvPr id="19" name="Google Shape;19;p13"/>
            <p:cNvSpPr/>
            <p:nvPr/>
          </p:nvSpPr>
          <p:spPr>
            <a:xfrm>
              <a:off x="4858544" y="3777457"/>
              <a:ext cx="1355725" cy="654050"/>
            </a:xfrm>
            <a:custGeom>
              <a:avLst/>
              <a:gdLst/>
              <a:ahLst/>
              <a:cxnLst/>
              <a:rect l="l" t="t" r="r" b="b"/>
              <a:pathLst>
                <a:path w="257" h="124" extrusionOk="0">
                  <a:moveTo>
                    <a:pt x="89" y="59"/>
                  </a:moveTo>
                  <a:cubicBezTo>
                    <a:pt x="98" y="44"/>
                    <a:pt x="101" y="45"/>
                    <a:pt x="101" y="45"/>
                  </a:cubicBezTo>
                  <a:cubicBezTo>
                    <a:pt x="145" y="34"/>
                    <a:pt x="214" y="2"/>
                    <a:pt x="214" y="2"/>
                  </a:cubicBezTo>
                  <a:cubicBezTo>
                    <a:pt x="221" y="0"/>
                    <a:pt x="236" y="8"/>
                    <a:pt x="247" y="29"/>
                  </a:cubicBezTo>
                  <a:cubicBezTo>
                    <a:pt x="257" y="50"/>
                    <a:pt x="247" y="60"/>
                    <a:pt x="247" y="60"/>
                  </a:cubicBezTo>
                  <a:cubicBezTo>
                    <a:pt x="148" y="119"/>
                    <a:pt x="148" y="119"/>
                    <a:pt x="148" y="119"/>
                  </a:cubicBezTo>
                  <a:cubicBezTo>
                    <a:pt x="145" y="121"/>
                    <a:pt x="139" y="119"/>
                    <a:pt x="139" y="119"/>
                  </a:cubicBezTo>
                  <a:cubicBezTo>
                    <a:pt x="108" y="105"/>
                    <a:pt x="49" y="118"/>
                    <a:pt x="45" y="110"/>
                  </a:cubicBezTo>
                  <a:cubicBezTo>
                    <a:pt x="138" y="69"/>
                    <a:pt x="138" y="69"/>
                    <a:pt x="138" y="69"/>
                  </a:cubicBezTo>
                  <a:cubicBezTo>
                    <a:pt x="141" y="71"/>
                    <a:pt x="145" y="71"/>
                    <a:pt x="149" y="69"/>
                  </a:cubicBezTo>
                  <a:cubicBezTo>
                    <a:pt x="155" y="67"/>
                    <a:pt x="158" y="61"/>
                    <a:pt x="156" y="57"/>
                  </a:cubicBezTo>
                  <a:cubicBezTo>
                    <a:pt x="154" y="53"/>
                    <a:pt x="148" y="52"/>
                    <a:pt x="142" y="55"/>
                  </a:cubicBezTo>
                  <a:cubicBezTo>
                    <a:pt x="138" y="56"/>
                    <a:pt x="135" y="60"/>
                    <a:pt x="135" y="64"/>
                  </a:cubicBezTo>
                  <a:cubicBezTo>
                    <a:pt x="0" y="124"/>
                    <a:pt x="41" y="122"/>
                    <a:pt x="89"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Rockwell"/>
                <a:buNone/>
              </a:pPr>
              <a:endParaRPr sz="1800" b="0" i="0" u="none" strike="noStrike" cap="none">
                <a:solidFill>
                  <a:srgbClr val="000000"/>
                </a:solidFill>
                <a:latin typeface="Rockwell"/>
                <a:ea typeface="Rockwell"/>
                <a:cs typeface="Rockwell"/>
                <a:sym typeface="Rockwell"/>
              </a:endParaRPr>
            </a:p>
          </p:txBody>
        </p:sp>
        <p:sp>
          <p:nvSpPr>
            <p:cNvPr id="20" name="Google Shape;20;p13"/>
            <p:cNvSpPr/>
            <p:nvPr/>
          </p:nvSpPr>
          <p:spPr>
            <a:xfrm>
              <a:off x="5977731" y="3598069"/>
              <a:ext cx="495300" cy="558800"/>
            </a:xfrm>
            <a:custGeom>
              <a:avLst/>
              <a:gdLst/>
              <a:ahLst/>
              <a:cxnLst/>
              <a:rect l="l" t="t" r="r" b="b"/>
              <a:pathLst>
                <a:path w="94" h="106" extrusionOk="0">
                  <a:moveTo>
                    <a:pt x="36" y="58"/>
                  </a:moveTo>
                  <a:cubicBezTo>
                    <a:pt x="19" y="26"/>
                    <a:pt x="2" y="34"/>
                    <a:pt x="2" y="34"/>
                  </a:cubicBezTo>
                  <a:cubicBezTo>
                    <a:pt x="0" y="19"/>
                    <a:pt x="14" y="15"/>
                    <a:pt x="14" y="15"/>
                  </a:cubicBezTo>
                  <a:cubicBezTo>
                    <a:pt x="14" y="15"/>
                    <a:pt x="15" y="9"/>
                    <a:pt x="21" y="8"/>
                  </a:cubicBezTo>
                  <a:cubicBezTo>
                    <a:pt x="26" y="8"/>
                    <a:pt x="40" y="4"/>
                    <a:pt x="54" y="0"/>
                  </a:cubicBezTo>
                  <a:cubicBezTo>
                    <a:pt x="70" y="12"/>
                    <a:pt x="81" y="27"/>
                    <a:pt x="88" y="45"/>
                  </a:cubicBezTo>
                  <a:cubicBezTo>
                    <a:pt x="92" y="57"/>
                    <a:pt x="94" y="71"/>
                    <a:pt x="92" y="84"/>
                  </a:cubicBezTo>
                  <a:cubicBezTo>
                    <a:pt x="84" y="90"/>
                    <a:pt x="71" y="99"/>
                    <a:pt x="69" y="101"/>
                  </a:cubicBezTo>
                  <a:cubicBezTo>
                    <a:pt x="66" y="103"/>
                    <a:pt x="60" y="104"/>
                    <a:pt x="57" y="103"/>
                  </a:cubicBezTo>
                  <a:cubicBezTo>
                    <a:pt x="54" y="101"/>
                    <a:pt x="51" y="102"/>
                    <a:pt x="51" y="102"/>
                  </a:cubicBezTo>
                  <a:cubicBezTo>
                    <a:pt x="42" y="106"/>
                    <a:pt x="32" y="98"/>
                    <a:pt x="32" y="98"/>
                  </a:cubicBezTo>
                  <a:cubicBezTo>
                    <a:pt x="32" y="98"/>
                    <a:pt x="53" y="91"/>
                    <a:pt x="36" y="5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Rockwell"/>
                <a:buNone/>
              </a:pPr>
              <a:endParaRPr sz="1800" b="0" i="0" u="none" strike="noStrike" cap="none">
                <a:solidFill>
                  <a:srgbClr val="000000"/>
                </a:solidFill>
                <a:latin typeface="Rockwell"/>
                <a:ea typeface="Rockwell"/>
                <a:cs typeface="Rockwell"/>
                <a:sym typeface="Rockwell"/>
              </a:endParaRPr>
            </a:p>
          </p:txBody>
        </p:sp>
      </p:grpSp>
      <p:pic>
        <p:nvPicPr>
          <p:cNvPr id="21" name="Google Shape;21;p13"/>
          <p:cNvPicPr preferRelativeResize="0"/>
          <p:nvPr/>
        </p:nvPicPr>
        <p:blipFill rotWithShape="1">
          <a:blip r:embed="rId8">
            <a:alphaModFix/>
          </a:blip>
          <a:srcRect/>
          <a:stretch/>
        </p:blipFill>
        <p:spPr>
          <a:xfrm>
            <a:off x="10388256" y="-164569"/>
            <a:ext cx="1876166" cy="131363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27"/>
          <p:cNvSpPr txBox="1"/>
          <p:nvPr/>
        </p:nvSpPr>
        <p:spPr>
          <a:xfrm>
            <a:off x="1456912" y="177421"/>
            <a:ext cx="920506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dirty="0">
                <a:solidFill>
                  <a:schemeClr val="lt1"/>
                </a:solidFill>
                <a:latin typeface="+mn-lt"/>
                <a:ea typeface="Times New Roman"/>
                <a:cs typeface="Times New Roman"/>
                <a:sym typeface="Times New Roman"/>
              </a:rPr>
              <a:t>TRƯỜNG ĐẠI HỌC CÔNG NGHIỆP HÀ NỘI</a:t>
            </a:r>
            <a:endParaRPr dirty="0">
              <a:latin typeface="+mn-lt"/>
            </a:endParaRPr>
          </a:p>
        </p:txBody>
      </p:sp>
      <p:sp>
        <p:nvSpPr>
          <p:cNvPr id="37" name="Google Shape;37;p27"/>
          <p:cNvSpPr txBox="1"/>
          <p:nvPr/>
        </p:nvSpPr>
        <p:spPr>
          <a:xfrm>
            <a:off x="1456912" y="1042642"/>
            <a:ext cx="893484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chemeClr val="lt1"/>
                </a:solidFill>
                <a:latin typeface="+mn-lt"/>
                <a:ea typeface="Times New Roman"/>
                <a:cs typeface="Times New Roman"/>
                <a:sym typeface="Times New Roman"/>
              </a:rPr>
              <a:t>KHOA CÔNG NGHỆ THÔNG TIN</a:t>
            </a:r>
            <a:endParaRPr sz="1200" dirty="0">
              <a:latin typeface="+mn-lt"/>
            </a:endParaRPr>
          </a:p>
        </p:txBody>
      </p:sp>
      <p:sp>
        <p:nvSpPr>
          <p:cNvPr id="38" name="Google Shape;38;p27"/>
          <p:cNvSpPr txBox="1"/>
          <p:nvPr/>
        </p:nvSpPr>
        <p:spPr>
          <a:xfrm>
            <a:off x="576635" y="1692189"/>
            <a:ext cx="10695397"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3200"/>
              <a:buFont typeface="Arial"/>
              <a:buNone/>
            </a:pPr>
            <a:r>
              <a:rPr lang="en-US" sz="2800" b="1" i="0" u="none" strike="noStrike" cap="none" dirty="0">
                <a:solidFill>
                  <a:schemeClr val="lt1"/>
                </a:solidFill>
                <a:latin typeface="+mn-lt"/>
                <a:ea typeface="Times New Roman"/>
                <a:cs typeface="Times New Roman"/>
                <a:sym typeface="Times New Roman"/>
              </a:rPr>
              <a:t>BẢO VỆ ĐỒ ÁN TỐT NGHIỆP</a:t>
            </a:r>
            <a:br>
              <a:rPr lang="en-US" sz="2800" b="1" i="0" u="none" strike="noStrike" cap="none" dirty="0">
                <a:solidFill>
                  <a:schemeClr val="lt1"/>
                </a:solidFill>
                <a:latin typeface="+mn-lt"/>
                <a:ea typeface="Times New Roman"/>
                <a:cs typeface="Times New Roman"/>
                <a:sym typeface="Times New Roman"/>
              </a:rPr>
            </a:br>
            <a:r>
              <a:rPr lang="en-US" sz="2800" b="1" i="0" u="none" strike="noStrike" cap="none" dirty="0">
                <a:solidFill>
                  <a:schemeClr val="lt1"/>
                </a:solidFill>
                <a:latin typeface="+mn-lt"/>
                <a:ea typeface="Times New Roman"/>
                <a:cs typeface="Times New Roman"/>
                <a:sym typeface="Times New Roman"/>
              </a:rPr>
              <a:t>NGÀNH KHOA HỌC MÁY TÍNH</a:t>
            </a:r>
            <a:endParaRPr sz="1050" dirty="0">
              <a:latin typeface="+mn-lt"/>
            </a:endParaRPr>
          </a:p>
        </p:txBody>
      </p:sp>
      <p:sp>
        <p:nvSpPr>
          <p:cNvPr id="39" name="Google Shape;39;p27"/>
          <p:cNvSpPr txBox="1"/>
          <p:nvPr/>
        </p:nvSpPr>
        <p:spPr>
          <a:xfrm>
            <a:off x="5218044" y="4723656"/>
            <a:ext cx="6427417"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2800" dirty="0">
                <a:solidFill>
                  <a:schemeClr val="bg1"/>
                </a:solidFill>
                <a:latin typeface="+mn-lt"/>
                <a:ea typeface="Times New Roman"/>
                <a:cs typeface="Times New Roman"/>
                <a:sym typeface="Times New Roman"/>
              </a:rPr>
              <a:t>CB</a:t>
            </a:r>
            <a:r>
              <a:rPr lang="en-US" sz="2800" b="0" i="0" u="none" strike="noStrike" cap="none" dirty="0">
                <a:solidFill>
                  <a:schemeClr val="bg1"/>
                </a:solidFill>
                <a:latin typeface="+mn-lt"/>
                <a:ea typeface="Times New Roman"/>
                <a:cs typeface="Times New Roman"/>
                <a:sym typeface="Times New Roman"/>
              </a:rPr>
              <a:t>HD: </a:t>
            </a:r>
            <a:r>
              <a:rPr lang="en-US" sz="2800" b="0" i="0" u="none" strike="noStrike" cap="none" dirty="0" err="1">
                <a:solidFill>
                  <a:schemeClr val="bg1"/>
                </a:solidFill>
                <a:latin typeface="+mn-lt"/>
                <a:ea typeface="Times New Roman"/>
                <a:cs typeface="Times New Roman"/>
                <a:sym typeface="Times New Roman"/>
              </a:rPr>
              <a:t>ThS</a:t>
            </a:r>
            <a:r>
              <a:rPr lang="en-US" sz="2800" b="0" i="0" u="none" strike="noStrike" cap="none" dirty="0">
                <a:solidFill>
                  <a:schemeClr val="bg1"/>
                </a:solidFill>
                <a:latin typeface="+mn-lt"/>
                <a:ea typeface="Times New Roman"/>
                <a:cs typeface="Times New Roman"/>
                <a:sym typeface="Times New Roman"/>
              </a:rPr>
              <a:t>. TRẦN PHƯƠNG NHUNG</a:t>
            </a:r>
          </a:p>
          <a:p>
            <a:pPr marL="0" marR="0" lvl="0" indent="0" algn="l" rtl="0">
              <a:lnSpc>
                <a:spcPct val="100000"/>
              </a:lnSpc>
              <a:spcBef>
                <a:spcPts val="0"/>
              </a:spcBef>
              <a:spcAft>
                <a:spcPts val="0"/>
              </a:spcAft>
              <a:buClr>
                <a:srgbClr val="000000"/>
              </a:buClr>
              <a:buSzPts val="4000"/>
              <a:buFont typeface="Arial"/>
              <a:buNone/>
            </a:pPr>
            <a:r>
              <a:rPr lang="en-US" sz="2800" dirty="0">
                <a:solidFill>
                  <a:schemeClr val="bg1"/>
                </a:solidFill>
                <a:latin typeface="+mn-lt"/>
                <a:ea typeface="Times New Roman"/>
                <a:cs typeface="Times New Roman"/>
                <a:sym typeface="Times New Roman"/>
              </a:rPr>
              <a:t>Sinh </a:t>
            </a:r>
            <a:r>
              <a:rPr lang="en-US" sz="2800" dirty="0" err="1">
                <a:solidFill>
                  <a:schemeClr val="bg1"/>
                </a:solidFill>
                <a:latin typeface="+mn-lt"/>
                <a:ea typeface="Times New Roman"/>
                <a:cs typeface="Times New Roman"/>
                <a:sym typeface="Times New Roman"/>
              </a:rPr>
              <a:t>viên</a:t>
            </a:r>
            <a:r>
              <a:rPr lang="en-US" sz="2800" dirty="0">
                <a:solidFill>
                  <a:schemeClr val="bg1"/>
                </a:solidFill>
                <a:latin typeface="+mn-lt"/>
                <a:ea typeface="Times New Roman"/>
                <a:cs typeface="Times New Roman"/>
                <a:sym typeface="Times New Roman"/>
              </a:rPr>
              <a:t>: NGUYỄN KHẮC HIẾU</a:t>
            </a:r>
          </a:p>
          <a:p>
            <a:pPr marL="0" marR="0" lvl="0" indent="0" algn="l" rtl="0">
              <a:lnSpc>
                <a:spcPct val="100000"/>
              </a:lnSpc>
              <a:spcBef>
                <a:spcPts val="0"/>
              </a:spcBef>
              <a:spcAft>
                <a:spcPts val="0"/>
              </a:spcAft>
              <a:buClr>
                <a:srgbClr val="000000"/>
              </a:buClr>
              <a:buSzPts val="4000"/>
              <a:buFont typeface="Arial"/>
              <a:buNone/>
            </a:pPr>
            <a:r>
              <a:rPr lang="en-US" sz="2800" b="0" i="0" u="none" strike="noStrike" cap="none" dirty="0" err="1">
                <a:solidFill>
                  <a:schemeClr val="bg1"/>
                </a:solidFill>
                <a:latin typeface="+mn-lt"/>
                <a:ea typeface="Times New Roman"/>
                <a:cs typeface="Times New Roman"/>
                <a:sym typeface="Times New Roman"/>
              </a:rPr>
              <a:t>Mã</a:t>
            </a:r>
            <a:r>
              <a:rPr lang="en-US" sz="2800" b="0" i="0" u="none" strike="noStrike" cap="none" dirty="0">
                <a:solidFill>
                  <a:schemeClr val="bg1"/>
                </a:solidFill>
                <a:latin typeface="+mn-lt"/>
                <a:ea typeface="Times New Roman"/>
                <a:cs typeface="Times New Roman"/>
                <a:sym typeface="Times New Roman"/>
              </a:rPr>
              <a:t> </a:t>
            </a:r>
            <a:r>
              <a:rPr lang="en-US" sz="2800" b="0" i="0" u="none" strike="noStrike" cap="none" dirty="0" err="1">
                <a:solidFill>
                  <a:schemeClr val="bg1"/>
                </a:solidFill>
                <a:latin typeface="+mn-lt"/>
                <a:ea typeface="Times New Roman"/>
                <a:cs typeface="Times New Roman"/>
                <a:sym typeface="Times New Roman"/>
              </a:rPr>
              <a:t>số</a:t>
            </a:r>
            <a:r>
              <a:rPr lang="en-US" sz="2800" b="0" i="0" u="none" strike="noStrike" cap="none" dirty="0">
                <a:solidFill>
                  <a:schemeClr val="bg1"/>
                </a:solidFill>
                <a:latin typeface="+mn-lt"/>
                <a:ea typeface="Times New Roman"/>
                <a:cs typeface="Times New Roman"/>
                <a:sym typeface="Times New Roman"/>
              </a:rPr>
              <a:t> </a:t>
            </a:r>
            <a:r>
              <a:rPr lang="en-US" sz="2800" b="0" i="0" u="none" strike="noStrike" cap="none" dirty="0" err="1">
                <a:solidFill>
                  <a:schemeClr val="bg1"/>
                </a:solidFill>
                <a:latin typeface="+mn-lt"/>
                <a:ea typeface="Times New Roman"/>
                <a:cs typeface="Times New Roman"/>
                <a:sym typeface="Times New Roman"/>
              </a:rPr>
              <a:t>sinh</a:t>
            </a:r>
            <a:r>
              <a:rPr lang="en-US" sz="2800" b="0" i="0" u="none" strike="noStrike" cap="none" dirty="0">
                <a:solidFill>
                  <a:schemeClr val="bg1"/>
                </a:solidFill>
                <a:latin typeface="+mn-lt"/>
                <a:ea typeface="Times New Roman"/>
                <a:cs typeface="Times New Roman"/>
                <a:sym typeface="Times New Roman"/>
              </a:rPr>
              <a:t> </a:t>
            </a:r>
            <a:r>
              <a:rPr lang="en-US" sz="2800" b="0" i="0" u="none" strike="noStrike" cap="none" dirty="0" err="1">
                <a:solidFill>
                  <a:schemeClr val="bg1"/>
                </a:solidFill>
                <a:latin typeface="+mn-lt"/>
                <a:ea typeface="Times New Roman"/>
                <a:cs typeface="Times New Roman"/>
                <a:sym typeface="Times New Roman"/>
              </a:rPr>
              <a:t>viên</a:t>
            </a:r>
            <a:r>
              <a:rPr lang="en-US" sz="2800" b="0" i="0" u="none" strike="noStrike" cap="none" dirty="0">
                <a:solidFill>
                  <a:schemeClr val="bg1"/>
                </a:solidFill>
                <a:latin typeface="+mn-lt"/>
                <a:ea typeface="Times New Roman"/>
                <a:cs typeface="Times New Roman"/>
                <a:sym typeface="Times New Roman"/>
              </a:rPr>
              <a:t>: 2019602187	</a:t>
            </a:r>
            <a:endParaRPr sz="2800" b="0" i="0" u="none" strike="noStrike" cap="none" dirty="0">
              <a:solidFill>
                <a:schemeClr val="bg1"/>
              </a:solidFill>
              <a:latin typeface="+mn-lt"/>
              <a:ea typeface="Times New Roman"/>
              <a:cs typeface="Times New Roman"/>
              <a:sym typeface="Times New Roman"/>
            </a:endParaRPr>
          </a:p>
        </p:txBody>
      </p:sp>
      <p:sp>
        <p:nvSpPr>
          <p:cNvPr id="7" name="Google Shape;38;p27"/>
          <p:cNvSpPr txBox="1"/>
          <p:nvPr/>
        </p:nvSpPr>
        <p:spPr>
          <a:xfrm>
            <a:off x="1302026" y="3058835"/>
            <a:ext cx="8833822" cy="954067"/>
          </a:xfrm>
          <a:prstGeom prst="rect">
            <a:avLst/>
          </a:prstGeom>
          <a:noFill/>
          <a:ln>
            <a:noFill/>
          </a:ln>
        </p:spPr>
        <p:txBody>
          <a:bodyPr spcFirstLastPara="1" wrap="square" lIns="91425" tIns="45700" rIns="91425" bIns="45700" anchor="t" anchorCtr="0">
            <a:spAutoFit/>
          </a:bodyPr>
          <a:lstStyle/>
          <a:p>
            <a:pPr algn="ctr"/>
            <a:r>
              <a:rPr lang="vi-VN" sz="2800" b="1" dirty="0">
                <a:solidFill>
                  <a:schemeClr val="bg1"/>
                </a:solidFill>
                <a:effectLst/>
                <a:latin typeface="+mn-lt"/>
                <a:ea typeface="Times New Roman" panose="02020603050405020304" pitchFamily="18" charset="0"/>
              </a:rPr>
              <a:t>XÂY DỰNG WEBSITE HỖ TRỢ ĐẶT PHÒNG</a:t>
            </a:r>
          </a:p>
          <a:p>
            <a:pPr algn="ctr"/>
            <a:r>
              <a:rPr lang="vi-VN" sz="2800" b="1" dirty="0">
                <a:solidFill>
                  <a:schemeClr val="bg1"/>
                </a:solidFill>
                <a:latin typeface="+mn-lt"/>
                <a:ea typeface="Times New Roman" panose="02020603050405020304" pitchFamily="18" charset="0"/>
              </a:rPr>
              <a:t>KHÁCH SẠN &amp; HOMESTAY</a:t>
            </a:r>
            <a:endParaRPr lang="vi-VN" sz="2800" dirty="0">
              <a:solidFill>
                <a:schemeClr val="bg1"/>
              </a:solidFill>
              <a:effectLst/>
              <a:latin typeface="+mn-lt"/>
              <a:ea typeface="Times New Roman" panose="020206030504050203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US" smtClean="0">
                <a:latin typeface="+mn-lt"/>
              </a:rPr>
              <a:pPr/>
              <a:t>1</a:t>
            </a:fld>
            <a:r>
              <a:rPr lang="en-US" dirty="0">
                <a:latin typeface="+mn-lt"/>
              </a:rPr>
              <a:t>/17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mj-lt"/>
                <a:ea typeface="Times New Roman"/>
                <a:cs typeface="Times New Roman" panose="02020603050405020304" pitchFamily="18" charset="0"/>
                <a:sym typeface="Times New Roman"/>
              </a:rPr>
              <a:t>4. Demo </a:t>
            </a:r>
            <a:r>
              <a:rPr lang="en-US" sz="3600" b="1" dirty="0" err="1">
                <a:solidFill>
                  <a:schemeClr val="bg1"/>
                </a:solidFill>
                <a:latin typeface="+mj-lt"/>
                <a:ea typeface="Times New Roman"/>
                <a:cs typeface="Times New Roman" panose="02020603050405020304" pitchFamily="18" charset="0"/>
                <a:sym typeface="Times New Roman"/>
              </a:rPr>
              <a:t>sản</a:t>
            </a:r>
            <a:r>
              <a:rPr lang="en-US" sz="3600" b="1" dirty="0">
                <a:solidFill>
                  <a:schemeClr val="bg1"/>
                </a:solidFill>
                <a:latin typeface="+mj-lt"/>
                <a:ea typeface="Times New Roman"/>
                <a:cs typeface="Times New Roman" panose="02020603050405020304" pitchFamily="18" charset="0"/>
                <a:sym typeface="Times New Roman"/>
              </a:rPr>
              <a:t> </a:t>
            </a:r>
            <a:r>
              <a:rPr lang="en-US" sz="3600" b="1" dirty="0" err="1">
                <a:solidFill>
                  <a:schemeClr val="bg1"/>
                </a:solidFill>
                <a:latin typeface="+mj-lt"/>
                <a:ea typeface="Times New Roman"/>
                <a:cs typeface="Times New Roman" panose="02020603050405020304" pitchFamily="18" charset="0"/>
                <a:sym typeface="Times New Roman"/>
              </a:rPr>
              <a:t>phẩm</a:t>
            </a:r>
            <a:endParaRPr lang="en-US" sz="3600" b="1" dirty="0">
              <a:solidFill>
                <a:schemeClr val="bg1"/>
              </a:solidFill>
              <a:latin typeface="+mj-lt"/>
              <a:ea typeface="Times New Roman"/>
              <a:cs typeface="Times New Roman" panose="02020603050405020304" pitchFamily="18" charset="0"/>
              <a:sym typeface="Times New Roman"/>
            </a:endParaRPr>
          </a:p>
        </p:txBody>
      </p:sp>
      <p:sp>
        <p:nvSpPr>
          <p:cNvPr id="7" name="Google Shape;45;p1"/>
          <p:cNvSpPr txBox="1"/>
          <p:nvPr/>
        </p:nvSpPr>
        <p:spPr>
          <a:xfrm>
            <a:off x="188317" y="853396"/>
            <a:ext cx="5191126" cy="461624"/>
          </a:xfrm>
          <a:prstGeom prst="rect">
            <a:avLst/>
          </a:prstGeom>
          <a:noFill/>
          <a:ln>
            <a:noFill/>
          </a:ln>
        </p:spPr>
        <p:txBody>
          <a:bodyPr spcFirstLastPara="1" wrap="square" lIns="91425" tIns="45700" rIns="91425" bIns="45700" anchor="t" anchorCtr="0">
            <a:spAutoFit/>
          </a:bodyPr>
          <a:lstStyle/>
          <a:p>
            <a:r>
              <a:rPr lang="en-US" sz="2400" dirty="0" err="1">
                <a:solidFill>
                  <a:schemeClr val="bg1"/>
                </a:solidFill>
                <a:latin typeface="+mj-lt"/>
                <a:cs typeface="Times New Roman" panose="02020603050405020304" pitchFamily="18" charset="0"/>
              </a:rPr>
              <a:t>Giao</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diện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trang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đăng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nhập</a:t>
            </a:r>
            <a:r>
              <a:rPr lang="en-US" sz="2400" dirty="0">
                <a:solidFill>
                  <a:schemeClr val="bg1"/>
                </a:solidFill>
                <a:latin typeface="+mj-lt"/>
                <a:cs typeface="Times New Roman" panose="02020603050405020304" pitchFamily="18" charset="0"/>
              </a:rPr>
              <a:t>:</a:t>
            </a:r>
          </a:p>
        </p:txBody>
      </p:sp>
      <p:sp>
        <p:nvSpPr>
          <p:cNvPr id="3" name="Slide Number Placeholder 2"/>
          <p:cNvSpPr>
            <a:spLocks noGrp="1"/>
          </p:cNvSpPr>
          <p:nvPr>
            <p:ph type="sldNum" idx="12"/>
          </p:nvPr>
        </p:nvSpPr>
        <p:spPr/>
        <p:txBody>
          <a:bodyPr/>
          <a:lstStyle/>
          <a:p>
            <a:fld id="{00000000-1234-1234-1234-123412341234}" type="slidenum">
              <a:rPr lang="en-US" smtClean="0"/>
              <a:pPr/>
              <a:t>10</a:t>
            </a:fld>
            <a:r>
              <a:rPr lang="en-US"/>
              <a:t>/17</a:t>
            </a:r>
            <a:endParaRPr lang="en-US" dirty="0"/>
          </a:p>
        </p:txBody>
      </p:sp>
      <p:pic>
        <p:nvPicPr>
          <p:cNvPr id="5" name="Picture 4">
            <a:extLst>
              <a:ext uri="{FF2B5EF4-FFF2-40B4-BE49-F238E27FC236}">
                <a16:creationId xmlns:a16="http://schemas.microsoft.com/office/drawing/2014/main" id="{2F865C22-6019-32A5-EDEA-D5845F8E8D05}"/>
              </a:ext>
            </a:extLst>
          </p:cNvPr>
          <p:cNvPicPr>
            <a:picLocks noChangeAspect="1"/>
          </p:cNvPicPr>
          <p:nvPr/>
        </p:nvPicPr>
        <p:blipFill>
          <a:blip r:embed="rId3"/>
          <a:stretch>
            <a:fillRect/>
          </a:stretch>
        </p:blipFill>
        <p:spPr>
          <a:xfrm>
            <a:off x="1681656" y="1724220"/>
            <a:ext cx="7772400" cy="4280384"/>
          </a:xfrm>
          <a:prstGeom prst="rect">
            <a:avLst/>
          </a:prstGeom>
        </p:spPr>
      </p:pic>
    </p:spTree>
    <p:extLst>
      <p:ext uri="{BB962C8B-B14F-4D97-AF65-F5344CB8AC3E}">
        <p14:creationId xmlns:p14="http://schemas.microsoft.com/office/powerpoint/2010/main" val="258664484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mj-lt"/>
                <a:cs typeface="Times New Roman" panose="02020603050405020304" pitchFamily="18" charset="0"/>
              </a:rPr>
              <a:t>4.Demo </a:t>
            </a:r>
            <a:r>
              <a:rPr lang="en-US" sz="3600" b="1" dirty="0" err="1">
                <a:solidFill>
                  <a:schemeClr val="bg1"/>
                </a:solidFill>
                <a:latin typeface="+mj-lt"/>
                <a:cs typeface="Times New Roman" panose="02020603050405020304" pitchFamily="18" charset="0"/>
              </a:rPr>
              <a:t>sản</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phẩm</a:t>
            </a:r>
            <a:endParaRPr lang="en-US" sz="3600" b="1" dirty="0">
              <a:solidFill>
                <a:schemeClr val="bg1"/>
              </a:solidFill>
              <a:latin typeface="+mj-lt"/>
              <a:ea typeface="Times New Roman"/>
              <a:cs typeface="Times New Roman" panose="02020603050405020304" pitchFamily="18" charset="0"/>
              <a:sym typeface="Times New Roman"/>
            </a:endParaRPr>
          </a:p>
        </p:txBody>
      </p:sp>
      <p:sp>
        <p:nvSpPr>
          <p:cNvPr id="7" name="Google Shape;45;p1"/>
          <p:cNvSpPr txBox="1"/>
          <p:nvPr/>
        </p:nvSpPr>
        <p:spPr>
          <a:xfrm>
            <a:off x="210264" y="1227038"/>
            <a:ext cx="5221859" cy="461624"/>
          </a:xfrm>
          <a:prstGeom prst="rect">
            <a:avLst/>
          </a:prstGeom>
          <a:noFill/>
          <a:ln>
            <a:noFill/>
          </a:ln>
        </p:spPr>
        <p:txBody>
          <a:bodyPr spcFirstLastPara="1" wrap="square" lIns="91425" tIns="45700" rIns="91425" bIns="45700" anchor="t" anchorCtr="0">
            <a:spAutoFit/>
          </a:bodyPr>
          <a:lstStyle/>
          <a:p>
            <a:r>
              <a:rPr lang="en-US" sz="2400" dirty="0" err="1">
                <a:solidFill>
                  <a:schemeClr val="bg1"/>
                </a:solidFill>
                <a:latin typeface="+mj-lt"/>
                <a:cs typeface="Times New Roman" panose="02020603050405020304" pitchFamily="18" charset="0"/>
              </a:rPr>
              <a:t>Giao</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diện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trang</a:t>
            </a:r>
            <a:r>
              <a:rPr lang="en-US" sz="2400" dirty="0">
                <a:solidFill>
                  <a:schemeClr val="bg1"/>
                </a:solidFill>
                <a:latin typeface="+mj-lt"/>
                <a:cs typeface="Times New Roman" panose="02020603050405020304" pitchFamily="18" charset="0"/>
              </a:rPr>
              <a:t> chi </a:t>
            </a:r>
            <a:r>
              <a:rPr lang="en-US" sz="2400" dirty="0" err="1">
                <a:solidFill>
                  <a:schemeClr val="bg1"/>
                </a:solidFill>
                <a:latin typeface="+mj-lt"/>
                <a:cs typeface="Times New Roman" panose="02020603050405020304" pitchFamily="18" charset="0"/>
              </a:rPr>
              <a:t>tiết</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sản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phẩm</a:t>
            </a:r>
            <a:r>
              <a:rPr lang="en-US" sz="2400" dirty="0">
                <a:solidFill>
                  <a:schemeClr val="bg1"/>
                </a:solidFill>
                <a:latin typeface="+mj-lt"/>
                <a:cs typeface="Times New Roman" panose="02020603050405020304" pitchFamily="18" charset="0"/>
              </a:rPr>
              <a:t>:</a:t>
            </a:r>
          </a:p>
        </p:txBody>
      </p:sp>
      <p:sp>
        <p:nvSpPr>
          <p:cNvPr id="12" name="Google Shape;45;p1"/>
          <p:cNvSpPr txBox="1"/>
          <p:nvPr/>
        </p:nvSpPr>
        <p:spPr>
          <a:xfrm>
            <a:off x="6207011" y="1226807"/>
            <a:ext cx="5122546" cy="461624"/>
          </a:xfrm>
          <a:prstGeom prst="rect">
            <a:avLst/>
          </a:prstGeom>
          <a:noFill/>
          <a:ln>
            <a:noFill/>
          </a:ln>
        </p:spPr>
        <p:txBody>
          <a:bodyPr spcFirstLastPara="1" wrap="square" lIns="91425" tIns="45700" rIns="91425" bIns="45700" anchor="t" anchorCtr="0">
            <a:spAutoFit/>
          </a:bodyPr>
          <a:lstStyle/>
          <a:p>
            <a:r>
              <a:rPr lang="en-US" sz="2400" dirty="0" err="1">
                <a:solidFill>
                  <a:schemeClr val="bg1"/>
                </a:solidFill>
                <a:latin typeface="Arial (Headings)"/>
                <a:cs typeface="Times New Roman" panose="02020603050405020304" pitchFamily="18" charset="0"/>
              </a:rPr>
              <a:t>Giao</a:t>
            </a:r>
            <a:r>
              <a:rPr lang="en-US" sz="2400" dirty="0">
                <a:solidFill>
                  <a:schemeClr val="bg1"/>
                </a:solidFill>
                <a:latin typeface="Arial (Headings)"/>
                <a:cs typeface="Times New Roman" panose="02020603050405020304" pitchFamily="18" charset="0"/>
              </a:rPr>
              <a:t> </a:t>
            </a:r>
            <a:r>
              <a:rPr lang="en-US" sz="2400" dirty="0" err="1">
                <a:solidFill>
                  <a:schemeClr val="bg1"/>
                </a:solidFill>
                <a:latin typeface="Arial (Headings)"/>
                <a:cs typeface="Times New Roman" panose="02020603050405020304" pitchFamily="18" charset="0"/>
              </a:rPr>
              <a:t>diện</a:t>
            </a:r>
            <a:r>
              <a:rPr lang="en-US" sz="2400" dirty="0">
                <a:solidFill>
                  <a:schemeClr val="bg1"/>
                </a:solidFill>
                <a:latin typeface="Arial (Headings)"/>
                <a:cs typeface="Times New Roman" panose="02020603050405020304" pitchFamily="18" charset="0"/>
              </a:rPr>
              <a:t> </a:t>
            </a:r>
            <a:r>
              <a:rPr lang="en-US" sz="2400" dirty="0" err="1">
                <a:solidFill>
                  <a:schemeClr val="bg1"/>
                </a:solidFill>
                <a:latin typeface="Arial (Headings)"/>
                <a:cs typeface="Times New Roman" panose="02020603050405020304" pitchFamily="18" charset="0"/>
              </a:rPr>
              <a:t>trang</a:t>
            </a:r>
            <a:r>
              <a:rPr lang="en-US" sz="2400" dirty="0">
                <a:solidFill>
                  <a:schemeClr val="bg1"/>
                </a:solidFill>
                <a:latin typeface="Arial (Headings)"/>
                <a:cs typeface="Times New Roman" panose="02020603050405020304" pitchFamily="18" charset="0"/>
              </a:rPr>
              <a:t> </a:t>
            </a:r>
            <a:r>
              <a:rPr lang="en-US" sz="2400" dirty="0" err="1">
                <a:solidFill>
                  <a:schemeClr val="bg1"/>
                </a:solidFill>
                <a:latin typeface="Arial (Headings)"/>
                <a:cs typeface="Times New Roman" panose="02020603050405020304" pitchFamily="18" charset="0"/>
              </a:rPr>
              <a:t>giỏ</a:t>
            </a:r>
            <a:r>
              <a:rPr lang="en-US" sz="2400" dirty="0">
                <a:solidFill>
                  <a:schemeClr val="bg1"/>
                </a:solidFill>
                <a:latin typeface="Arial (Headings)"/>
                <a:cs typeface="Times New Roman" panose="02020603050405020304" pitchFamily="18" charset="0"/>
              </a:rPr>
              <a:t> </a:t>
            </a:r>
            <a:r>
              <a:rPr lang="en-US" sz="2400" dirty="0" err="1">
                <a:solidFill>
                  <a:schemeClr val="bg1"/>
                </a:solidFill>
                <a:latin typeface="Arial (Headings)"/>
                <a:cs typeface="Times New Roman" panose="02020603050405020304" pitchFamily="18" charset="0"/>
              </a:rPr>
              <a:t>hàng</a:t>
            </a:r>
            <a:r>
              <a:rPr lang="en-US" sz="2400" dirty="0">
                <a:solidFill>
                  <a:schemeClr val="bg1"/>
                </a:solidFill>
                <a:latin typeface="Arial (Headings)"/>
                <a:cs typeface="Times New Roman" panose="02020603050405020304" pitchFamily="18" charset="0"/>
              </a:rPr>
              <a:t>:</a:t>
            </a:r>
          </a:p>
        </p:txBody>
      </p:sp>
      <p:sp>
        <p:nvSpPr>
          <p:cNvPr id="3" name="Slide Number Placeholder 2"/>
          <p:cNvSpPr>
            <a:spLocks noGrp="1"/>
          </p:cNvSpPr>
          <p:nvPr>
            <p:ph type="sldNum" idx="12"/>
          </p:nvPr>
        </p:nvSpPr>
        <p:spPr/>
        <p:txBody>
          <a:bodyPr/>
          <a:lstStyle/>
          <a:p>
            <a:fld id="{00000000-1234-1234-1234-123412341234}" type="slidenum">
              <a:rPr lang="en-US" smtClean="0"/>
              <a:pPr/>
              <a:t>11</a:t>
            </a:fld>
            <a:r>
              <a:rPr lang="en-US"/>
              <a:t>/17</a:t>
            </a:r>
            <a:endParaRPr lang="en-US" dirty="0"/>
          </a:p>
        </p:txBody>
      </p:sp>
      <p:pic>
        <p:nvPicPr>
          <p:cNvPr id="6" name="Picture 5">
            <a:extLst>
              <a:ext uri="{FF2B5EF4-FFF2-40B4-BE49-F238E27FC236}">
                <a16:creationId xmlns:a16="http://schemas.microsoft.com/office/drawing/2014/main" id="{73B741FF-3336-9ACF-5548-62CB36572368}"/>
              </a:ext>
            </a:extLst>
          </p:cNvPr>
          <p:cNvPicPr>
            <a:picLocks noChangeAspect="1"/>
          </p:cNvPicPr>
          <p:nvPr/>
        </p:nvPicPr>
        <p:blipFill>
          <a:blip r:embed="rId3"/>
          <a:stretch>
            <a:fillRect/>
          </a:stretch>
        </p:blipFill>
        <p:spPr>
          <a:xfrm>
            <a:off x="91334" y="1735883"/>
            <a:ext cx="5759320" cy="4266472"/>
          </a:xfrm>
          <a:prstGeom prst="rect">
            <a:avLst/>
          </a:prstGeom>
        </p:spPr>
      </p:pic>
      <p:pic>
        <p:nvPicPr>
          <p:cNvPr id="9" name="Picture 8">
            <a:extLst>
              <a:ext uri="{FF2B5EF4-FFF2-40B4-BE49-F238E27FC236}">
                <a16:creationId xmlns:a16="http://schemas.microsoft.com/office/drawing/2014/main" id="{81C50F0E-2691-5F82-8E11-68A63F588FDD}"/>
              </a:ext>
            </a:extLst>
          </p:cNvPr>
          <p:cNvPicPr>
            <a:picLocks noChangeAspect="1"/>
          </p:cNvPicPr>
          <p:nvPr/>
        </p:nvPicPr>
        <p:blipFill>
          <a:blip r:embed="rId4"/>
          <a:stretch>
            <a:fillRect/>
          </a:stretch>
        </p:blipFill>
        <p:spPr>
          <a:xfrm>
            <a:off x="6341348" y="1760067"/>
            <a:ext cx="5221859" cy="3871126"/>
          </a:xfrm>
          <a:prstGeom prst="rect">
            <a:avLst/>
          </a:prstGeom>
        </p:spPr>
      </p:pic>
    </p:spTree>
    <p:extLst>
      <p:ext uri="{BB962C8B-B14F-4D97-AF65-F5344CB8AC3E}">
        <p14:creationId xmlns:p14="http://schemas.microsoft.com/office/powerpoint/2010/main" val="6319347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mj-lt"/>
                <a:cs typeface="Times New Roman" panose="02020603050405020304" pitchFamily="18" charset="0"/>
              </a:rPr>
              <a:t>4. Demo </a:t>
            </a:r>
            <a:r>
              <a:rPr lang="en-US" sz="3600" b="1" dirty="0" err="1">
                <a:solidFill>
                  <a:schemeClr val="bg1"/>
                </a:solidFill>
                <a:latin typeface="+mj-lt"/>
                <a:cs typeface="Times New Roman" panose="02020603050405020304" pitchFamily="18" charset="0"/>
              </a:rPr>
              <a:t>sản</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phẩm</a:t>
            </a:r>
            <a:endParaRPr lang="en-US" sz="3600" b="1" dirty="0">
              <a:solidFill>
                <a:schemeClr val="bg1"/>
              </a:solidFill>
              <a:latin typeface="+mj-lt"/>
              <a:ea typeface="Times New Roman"/>
              <a:cs typeface="Times New Roman" panose="02020603050405020304" pitchFamily="18" charset="0"/>
              <a:sym typeface="Times New Roman"/>
            </a:endParaRPr>
          </a:p>
        </p:txBody>
      </p:sp>
      <p:sp>
        <p:nvSpPr>
          <p:cNvPr id="12" name="Google Shape;45;p1"/>
          <p:cNvSpPr txBox="1"/>
          <p:nvPr/>
        </p:nvSpPr>
        <p:spPr>
          <a:xfrm>
            <a:off x="304800" y="1089867"/>
            <a:ext cx="5243977" cy="461624"/>
          </a:xfrm>
          <a:prstGeom prst="rect">
            <a:avLst/>
          </a:prstGeom>
          <a:noFill/>
          <a:ln>
            <a:noFill/>
          </a:ln>
        </p:spPr>
        <p:txBody>
          <a:bodyPr spcFirstLastPara="1" wrap="square" lIns="91425" tIns="45700" rIns="91425" bIns="45700" anchor="t" anchorCtr="0">
            <a:spAutoFit/>
          </a:bodyPr>
          <a:lstStyle/>
          <a:p>
            <a:r>
              <a:rPr lang="en-US" sz="2400" dirty="0" err="1">
                <a:solidFill>
                  <a:schemeClr val="bg1"/>
                </a:solidFill>
                <a:latin typeface="Arial (Headings)"/>
                <a:cs typeface="Times New Roman" panose="02020603050405020304" pitchFamily="18" charset="0"/>
              </a:rPr>
              <a:t>Giao</a:t>
            </a:r>
            <a:r>
              <a:rPr lang="en-US" sz="2400" dirty="0">
                <a:solidFill>
                  <a:schemeClr val="bg1"/>
                </a:solidFill>
                <a:latin typeface="Arial (Headings)"/>
                <a:cs typeface="Times New Roman" panose="02020603050405020304" pitchFamily="18" charset="0"/>
              </a:rPr>
              <a:t> </a:t>
            </a:r>
            <a:r>
              <a:rPr lang="en-US" sz="2400" dirty="0" err="1">
                <a:solidFill>
                  <a:schemeClr val="bg1"/>
                </a:solidFill>
                <a:latin typeface="Arial (Headings)"/>
                <a:cs typeface="Times New Roman" panose="02020603050405020304" pitchFamily="18" charset="0"/>
              </a:rPr>
              <a:t>diện</a:t>
            </a:r>
            <a:r>
              <a:rPr lang="en-US" sz="2400" dirty="0">
                <a:solidFill>
                  <a:schemeClr val="bg1"/>
                </a:solidFill>
                <a:latin typeface="Arial (Headings)"/>
                <a:cs typeface="Times New Roman" panose="02020603050405020304" pitchFamily="18" charset="0"/>
              </a:rPr>
              <a:t> </a:t>
            </a:r>
            <a:r>
              <a:rPr lang="en-US" sz="2400" dirty="0" err="1">
                <a:solidFill>
                  <a:schemeClr val="bg1"/>
                </a:solidFill>
                <a:latin typeface="Arial (Headings)"/>
                <a:cs typeface="Times New Roman" panose="02020603050405020304" pitchFamily="18" charset="0"/>
              </a:rPr>
              <a:t>trang</a:t>
            </a:r>
            <a:r>
              <a:rPr lang="en-US" sz="2400" dirty="0">
                <a:solidFill>
                  <a:schemeClr val="bg1"/>
                </a:solidFill>
                <a:latin typeface="Arial (Headings)"/>
                <a:cs typeface="Times New Roman" panose="02020603050405020304" pitchFamily="18" charset="0"/>
              </a:rPr>
              <a:t> </a:t>
            </a:r>
            <a:r>
              <a:rPr lang="en-US" sz="2400" dirty="0" err="1">
                <a:solidFill>
                  <a:schemeClr val="bg1"/>
                </a:solidFill>
                <a:latin typeface="Arial (Headings)"/>
                <a:cs typeface="Times New Roman" panose="02020603050405020304" pitchFamily="18" charset="0"/>
              </a:rPr>
              <a:t>đơn</a:t>
            </a:r>
            <a:r>
              <a:rPr lang="en-US" sz="2400" dirty="0">
                <a:solidFill>
                  <a:schemeClr val="bg1"/>
                </a:solidFill>
                <a:latin typeface="Arial (Headings)"/>
                <a:cs typeface="Times New Roman" panose="02020603050405020304" pitchFamily="18" charset="0"/>
              </a:rPr>
              <a:t> </a:t>
            </a:r>
            <a:r>
              <a:rPr lang="en-US" sz="2400" dirty="0" err="1">
                <a:solidFill>
                  <a:schemeClr val="bg1"/>
                </a:solidFill>
                <a:latin typeface="Arial (Headings)"/>
                <a:cs typeface="Times New Roman" panose="02020603050405020304" pitchFamily="18" charset="0"/>
              </a:rPr>
              <a:t>hàng</a:t>
            </a:r>
            <a:r>
              <a:rPr lang="en-US" sz="2400" dirty="0">
                <a:solidFill>
                  <a:schemeClr val="bg1"/>
                </a:solidFill>
                <a:latin typeface="Arial (Headings)"/>
                <a:cs typeface="Times New Roman" panose="02020603050405020304" pitchFamily="18" charset="0"/>
              </a:rPr>
              <a:t>:</a:t>
            </a:r>
          </a:p>
        </p:txBody>
      </p:sp>
      <p:sp>
        <p:nvSpPr>
          <p:cNvPr id="3" name="Slide Number Placeholder 2"/>
          <p:cNvSpPr>
            <a:spLocks noGrp="1"/>
          </p:cNvSpPr>
          <p:nvPr>
            <p:ph type="sldNum" idx="12"/>
          </p:nvPr>
        </p:nvSpPr>
        <p:spPr/>
        <p:txBody>
          <a:bodyPr/>
          <a:lstStyle/>
          <a:p>
            <a:fld id="{00000000-1234-1234-1234-123412341234}" type="slidenum">
              <a:rPr lang="en-US" smtClean="0"/>
              <a:pPr/>
              <a:t>12</a:t>
            </a:fld>
            <a:r>
              <a:rPr lang="en-US"/>
              <a:t>/17</a:t>
            </a:r>
            <a:endParaRPr lang="en-US" dirty="0"/>
          </a:p>
        </p:txBody>
      </p:sp>
      <p:pic>
        <p:nvPicPr>
          <p:cNvPr id="6" name="Picture 5">
            <a:extLst>
              <a:ext uri="{FF2B5EF4-FFF2-40B4-BE49-F238E27FC236}">
                <a16:creationId xmlns:a16="http://schemas.microsoft.com/office/drawing/2014/main" id="{5EF3B52F-31B8-D83D-23A6-4DB35E70A3C3}"/>
              </a:ext>
            </a:extLst>
          </p:cNvPr>
          <p:cNvPicPr>
            <a:picLocks noChangeAspect="1"/>
          </p:cNvPicPr>
          <p:nvPr/>
        </p:nvPicPr>
        <p:blipFill>
          <a:blip r:embed="rId3"/>
          <a:stretch>
            <a:fillRect/>
          </a:stretch>
        </p:blipFill>
        <p:spPr>
          <a:xfrm>
            <a:off x="1471448" y="1902372"/>
            <a:ext cx="7772400" cy="4340773"/>
          </a:xfrm>
          <a:prstGeom prst="rect">
            <a:avLst/>
          </a:prstGeom>
        </p:spPr>
      </p:pic>
    </p:spTree>
    <p:extLst>
      <p:ext uri="{BB962C8B-B14F-4D97-AF65-F5344CB8AC3E}">
        <p14:creationId xmlns:p14="http://schemas.microsoft.com/office/powerpoint/2010/main" val="27482909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Times New Roman" panose="02020603050405020304" pitchFamily="18" charset="0"/>
                <a:cs typeface="Times New Roman" panose="02020603050405020304" pitchFamily="18" charset="0"/>
              </a:rPr>
              <a:t>4. Demo </a:t>
            </a:r>
            <a:r>
              <a:rPr lang="en-US" sz="3600" b="1" dirty="0" err="1">
                <a:solidFill>
                  <a:schemeClr val="bg1"/>
                </a:solidFill>
                <a:latin typeface="Times New Roman" panose="02020603050405020304" pitchFamily="18" charset="0"/>
                <a:cs typeface="Times New Roman" panose="02020603050405020304" pitchFamily="18" charset="0"/>
              </a:rPr>
              <a:t>sản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phẩm</a:t>
            </a:r>
            <a:endParaRPr lang="en-US" sz="3600" b="1"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Google Shape;45;p1"/>
          <p:cNvSpPr txBox="1"/>
          <p:nvPr/>
        </p:nvSpPr>
        <p:spPr>
          <a:xfrm>
            <a:off x="517523" y="1105787"/>
            <a:ext cx="5179892" cy="461624"/>
          </a:xfrm>
          <a:prstGeom prst="rect">
            <a:avLst/>
          </a:prstGeom>
          <a:noFill/>
          <a:ln>
            <a:noFill/>
          </a:ln>
        </p:spPr>
        <p:txBody>
          <a:bodyPr spcFirstLastPara="1" wrap="square" lIns="91425" tIns="45700" rIns="91425" bIns="45700" anchor="t" anchorCtr="0">
            <a:spAutoFit/>
          </a:bodyPr>
          <a:lstStyle/>
          <a:p>
            <a:r>
              <a:rPr lang="en-US" sz="2400" dirty="0" err="1">
                <a:solidFill>
                  <a:schemeClr val="bg1"/>
                </a:solidFill>
                <a:latin typeface="+mj-lt"/>
                <a:cs typeface="Times New Roman" panose="02020603050405020304" pitchFamily="18" charset="0"/>
              </a:rPr>
              <a:t>Giao</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diện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trang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quản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lý</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sản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phẩm</a:t>
            </a:r>
            <a:r>
              <a:rPr lang="en-US" sz="2400" dirty="0">
                <a:solidFill>
                  <a:schemeClr val="bg1"/>
                </a:solidFill>
                <a:latin typeface="+mj-lt"/>
                <a:cs typeface="Times New Roman" panose="02020603050405020304" pitchFamily="18" charset="0"/>
              </a:rPr>
              <a:t>:</a:t>
            </a:r>
          </a:p>
        </p:txBody>
      </p:sp>
      <p:sp>
        <p:nvSpPr>
          <p:cNvPr id="12" name="Google Shape;45;p1"/>
          <p:cNvSpPr txBox="1"/>
          <p:nvPr/>
        </p:nvSpPr>
        <p:spPr>
          <a:xfrm>
            <a:off x="5948313" y="1105787"/>
            <a:ext cx="6315959" cy="461624"/>
          </a:xfrm>
          <a:prstGeom prst="rect">
            <a:avLst/>
          </a:prstGeom>
          <a:noFill/>
          <a:ln>
            <a:noFill/>
          </a:ln>
        </p:spPr>
        <p:txBody>
          <a:bodyPr spcFirstLastPara="1" wrap="square" lIns="91425" tIns="45700" rIns="91425" bIns="45700" anchor="t" anchorCtr="0">
            <a:spAutoFit/>
          </a:bodyPr>
          <a:lstStyle/>
          <a:p>
            <a:r>
              <a:rPr lang="en-US" sz="2400" dirty="0" err="1">
                <a:solidFill>
                  <a:schemeClr val="bg1"/>
                </a:solidFill>
                <a:latin typeface="+mj-lt"/>
                <a:cs typeface="Times New Roman" panose="02020603050405020304" pitchFamily="18" charset="0"/>
              </a:rPr>
              <a:t>Giao</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diện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trang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quản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lý</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hình</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ảnh</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sản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phẩm</a:t>
            </a:r>
            <a:r>
              <a:rPr lang="en-US" sz="2400" dirty="0">
                <a:solidFill>
                  <a:schemeClr val="bg1"/>
                </a:solidFill>
                <a:latin typeface="+mj-lt"/>
                <a:cs typeface="Times New Roman" panose="02020603050405020304" pitchFamily="18" charset="0"/>
              </a:rPr>
              <a:t>:</a:t>
            </a:r>
          </a:p>
        </p:txBody>
      </p:sp>
      <p:sp>
        <p:nvSpPr>
          <p:cNvPr id="3" name="Slide Number Placeholder 2"/>
          <p:cNvSpPr>
            <a:spLocks noGrp="1"/>
          </p:cNvSpPr>
          <p:nvPr>
            <p:ph type="sldNum" idx="12"/>
          </p:nvPr>
        </p:nvSpPr>
        <p:spPr/>
        <p:txBody>
          <a:bodyPr/>
          <a:lstStyle/>
          <a:p>
            <a:fld id="{00000000-1234-1234-1234-123412341234}" type="slidenum">
              <a:rPr lang="en-US" smtClean="0"/>
              <a:pPr/>
              <a:t>13</a:t>
            </a:fld>
            <a:r>
              <a:rPr lang="en-US"/>
              <a:t>/17</a:t>
            </a:r>
            <a:endParaRPr lang="en-US" dirty="0"/>
          </a:p>
        </p:txBody>
      </p:sp>
      <p:pic>
        <p:nvPicPr>
          <p:cNvPr id="9" name="Picture 8">
            <a:extLst>
              <a:ext uri="{FF2B5EF4-FFF2-40B4-BE49-F238E27FC236}">
                <a16:creationId xmlns:a16="http://schemas.microsoft.com/office/drawing/2014/main" id="{B496F778-C687-A034-B767-BD34BDF290D8}"/>
              </a:ext>
            </a:extLst>
          </p:cNvPr>
          <p:cNvPicPr>
            <a:picLocks noChangeAspect="1"/>
          </p:cNvPicPr>
          <p:nvPr/>
        </p:nvPicPr>
        <p:blipFill>
          <a:blip r:embed="rId3"/>
          <a:stretch>
            <a:fillRect/>
          </a:stretch>
        </p:blipFill>
        <p:spPr>
          <a:xfrm>
            <a:off x="394441" y="1832948"/>
            <a:ext cx="4829200" cy="4020526"/>
          </a:xfrm>
          <a:prstGeom prst="rect">
            <a:avLst/>
          </a:prstGeom>
        </p:spPr>
      </p:pic>
      <p:pic>
        <p:nvPicPr>
          <p:cNvPr id="11" name="Picture 10">
            <a:extLst>
              <a:ext uri="{FF2B5EF4-FFF2-40B4-BE49-F238E27FC236}">
                <a16:creationId xmlns:a16="http://schemas.microsoft.com/office/drawing/2014/main" id="{9943CFB3-67AE-742F-3E69-1EA490E82C4C}"/>
              </a:ext>
            </a:extLst>
          </p:cNvPr>
          <p:cNvPicPr>
            <a:picLocks noChangeAspect="1"/>
          </p:cNvPicPr>
          <p:nvPr/>
        </p:nvPicPr>
        <p:blipFill>
          <a:blip r:embed="rId4"/>
          <a:stretch>
            <a:fillRect/>
          </a:stretch>
        </p:blipFill>
        <p:spPr>
          <a:xfrm>
            <a:off x="6180083" y="1784450"/>
            <a:ext cx="5510066" cy="4069024"/>
          </a:xfrm>
          <a:prstGeom prst="rect">
            <a:avLst/>
          </a:prstGeom>
        </p:spPr>
      </p:pic>
    </p:spTree>
    <p:extLst>
      <p:ext uri="{BB962C8B-B14F-4D97-AF65-F5344CB8AC3E}">
        <p14:creationId xmlns:p14="http://schemas.microsoft.com/office/powerpoint/2010/main" val="229244694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Times New Roman" panose="02020603050405020304" pitchFamily="18" charset="0"/>
                <a:cs typeface="Times New Roman" panose="02020603050405020304" pitchFamily="18" charset="0"/>
              </a:rPr>
              <a:t>4. Demo </a:t>
            </a:r>
            <a:r>
              <a:rPr lang="en-US" sz="3600" b="1" dirty="0" err="1">
                <a:solidFill>
                  <a:schemeClr val="bg1"/>
                </a:solidFill>
                <a:latin typeface="Times New Roman" panose="02020603050405020304" pitchFamily="18" charset="0"/>
                <a:cs typeface="Times New Roman" panose="02020603050405020304" pitchFamily="18" charset="0"/>
              </a:rPr>
              <a:t>sản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phẩm</a:t>
            </a:r>
            <a:endParaRPr lang="en-US" sz="3600" b="1" dirty="0">
              <a:solidFill>
                <a:schemeClr val="bg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Google Shape;45;p1"/>
          <p:cNvSpPr txBox="1"/>
          <p:nvPr/>
        </p:nvSpPr>
        <p:spPr>
          <a:xfrm>
            <a:off x="517523" y="1105787"/>
            <a:ext cx="5179892" cy="461624"/>
          </a:xfrm>
          <a:prstGeom prst="rect">
            <a:avLst/>
          </a:prstGeom>
          <a:noFill/>
          <a:ln>
            <a:noFill/>
          </a:ln>
        </p:spPr>
        <p:txBody>
          <a:bodyPr spcFirstLastPara="1" wrap="square" lIns="91425" tIns="45700" rIns="91425" bIns="45700" anchor="t" anchorCtr="0">
            <a:spAutoFit/>
          </a:bodyPr>
          <a:lstStyle/>
          <a:p>
            <a:r>
              <a:rPr lang="en-US" sz="2400" dirty="0">
                <a:solidFill>
                  <a:schemeClr val="bg1"/>
                </a:solidFill>
                <a:latin typeface="+mj-lt"/>
                <a:cs typeface="Times New Roman" panose="02020603050405020304" pitchFamily="18" charset="0"/>
              </a:rPr>
              <a:t>Giao </a:t>
            </a:r>
            <a:r>
              <a:rPr lang="en-US" sz="2400" dirty="0" err="1">
                <a:solidFill>
                  <a:schemeClr val="bg1"/>
                </a:solidFill>
                <a:latin typeface="+mj-lt"/>
                <a:cs typeface="Times New Roman" panose="02020603050405020304" pitchFamily="18" charset="0"/>
              </a:rPr>
              <a:t>diện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trang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quản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lý</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đơn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hàng</a:t>
            </a:r>
            <a:r>
              <a:rPr lang="en-US" sz="2400" dirty="0">
                <a:solidFill>
                  <a:schemeClr val="bg1"/>
                </a:solidFill>
                <a:latin typeface="+mj-lt"/>
                <a:cs typeface="Times New Roman" panose="02020603050405020304" pitchFamily="18" charset="0"/>
              </a:rPr>
              <a:t>:</a:t>
            </a:r>
          </a:p>
        </p:txBody>
      </p:sp>
      <p:sp>
        <p:nvSpPr>
          <p:cNvPr id="3" name="Slide Number Placeholder 2"/>
          <p:cNvSpPr>
            <a:spLocks noGrp="1"/>
          </p:cNvSpPr>
          <p:nvPr>
            <p:ph type="sldNum" idx="12"/>
          </p:nvPr>
        </p:nvSpPr>
        <p:spPr/>
        <p:txBody>
          <a:bodyPr/>
          <a:lstStyle/>
          <a:p>
            <a:fld id="{00000000-1234-1234-1234-123412341234}" type="slidenum">
              <a:rPr lang="en-US" smtClean="0"/>
              <a:pPr/>
              <a:t>14</a:t>
            </a:fld>
            <a:r>
              <a:rPr lang="en-US"/>
              <a:t>/17</a:t>
            </a:r>
            <a:endParaRPr lang="en-US" dirty="0"/>
          </a:p>
        </p:txBody>
      </p:sp>
      <p:pic>
        <p:nvPicPr>
          <p:cNvPr id="8" name="Picture 7">
            <a:extLst>
              <a:ext uri="{FF2B5EF4-FFF2-40B4-BE49-F238E27FC236}">
                <a16:creationId xmlns:a16="http://schemas.microsoft.com/office/drawing/2014/main" id="{8BAACC60-A1A4-80E4-9F3C-2069411C9385}"/>
              </a:ext>
            </a:extLst>
          </p:cNvPr>
          <p:cNvPicPr>
            <a:picLocks noChangeAspect="1"/>
          </p:cNvPicPr>
          <p:nvPr/>
        </p:nvPicPr>
        <p:blipFill>
          <a:blip r:embed="rId3"/>
          <a:stretch>
            <a:fillRect/>
          </a:stretch>
        </p:blipFill>
        <p:spPr>
          <a:xfrm>
            <a:off x="690493" y="1748236"/>
            <a:ext cx="10013843" cy="3779792"/>
          </a:xfrm>
          <a:prstGeom prst="rect">
            <a:avLst/>
          </a:prstGeom>
        </p:spPr>
      </p:pic>
    </p:spTree>
    <p:extLst>
      <p:ext uri="{BB962C8B-B14F-4D97-AF65-F5344CB8AC3E}">
        <p14:creationId xmlns:p14="http://schemas.microsoft.com/office/powerpoint/2010/main" val="60125622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mj-lt"/>
                <a:cs typeface="Times New Roman" panose="02020603050405020304" pitchFamily="18" charset="0"/>
              </a:rPr>
              <a:t>5. </a:t>
            </a:r>
            <a:r>
              <a:rPr lang="en-US" sz="3600" b="1" dirty="0" err="1">
                <a:solidFill>
                  <a:schemeClr val="bg1"/>
                </a:solidFill>
                <a:latin typeface="+mj-lt"/>
                <a:cs typeface="Times New Roman" panose="02020603050405020304" pitchFamily="18" charset="0"/>
              </a:rPr>
              <a:t>Hướng</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phát</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triển</a:t>
            </a:r>
            <a:endParaRPr lang="en-US" sz="3600" b="1" dirty="0">
              <a:solidFill>
                <a:schemeClr val="bg1"/>
              </a:solidFill>
              <a:latin typeface="+mj-lt"/>
              <a:cs typeface="Times New Roman" panose="02020603050405020304" pitchFamily="18" charset="0"/>
            </a:endParaRPr>
          </a:p>
        </p:txBody>
      </p:sp>
      <p:sp>
        <p:nvSpPr>
          <p:cNvPr id="3" name="TextBox 2"/>
          <p:cNvSpPr txBox="1"/>
          <p:nvPr/>
        </p:nvSpPr>
        <p:spPr>
          <a:xfrm>
            <a:off x="864690" y="1630650"/>
            <a:ext cx="9665450" cy="3046988"/>
          </a:xfrm>
          <a:prstGeom prst="rect">
            <a:avLst/>
          </a:prstGeom>
          <a:noFill/>
        </p:spPr>
        <p:txBody>
          <a:bodyPr wrap="square" rtlCol="0">
            <a:spAutoFit/>
          </a:bodyPr>
          <a:lstStyle/>
          <a:p>
            <a:pPr marL="342900" lvl="0" indent="-342900">
              <a:buClr>
                <a:schemeClr val="bg1"/>
              </a:buClr>
              <a:buFont typeface="Times New Roman" panose="02020603050405020304" pitchFamily="18" charset="0"/>
              <a:buChar char="⁃"/>
            </a:pPr>
            <a:r>
              <a:rPr lang="en-US" sz="2400" dirty="0" err="1">
                <a:solidFill>
                  <a:schemeClr val="bg1"/>
                </a:solidFill>
                <a:latin typeface="+mj-lt"/>
                <a:cs typeface="Times New Roman" panose="02020603050405020304" pitchFamily="18" charset="0"/>
              </a:rPr>
              <a:t>Tiếp</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tục</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hoàn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thiện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các</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tính</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năng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mở</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rộng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nhằm</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cải</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tiến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và</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nâng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cấp</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chương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trình</a:t>
            </a:r>
            <a:r>
              <a:rPr lang="en-US" sz="2400" dirty="0">
                <a:solidFill>
                  <a:schemeClr val="bg1"/>
                </a:solidFill>
                <a:latin typeface="+mj-lt"/>
                <a:cs typeface="Times New Roman" panose="02020603050405020304" pitchFamily="18" charset="0"/>
              </a:rPr>
              <a:t>.</a:t>
            </a:r>
          </a:p>
          <a:p>
            <a:pPr marL="342900" lvl="0" indent="-342900">
              <a:buClr>
                <a:schemeClr val="bg1"/>
              </a:buClr>
              <a:buFont typeface="Times New Roman" panose="02020603050405020304" pitchFamily="18" charset="0"/>
              <a:buChar char="⁃"/>
            </a:pPr>
            <a:endParaRPr lang="en-US" sz="2400" dirty="0">
              <a:solidFill>
                <a:schemeClr val="bg1"/>
              </a:solidFill>
              <a:latin typeface="+mj-lt"/>
              <a:cs typeface="Times New Roman" panose="02020603050405020304" pitchFamily="18" charset="0"/>
            </a:endParaRPr>
          </a:p>
          <a:p>
            <a:pPr marL="342900" lvl="0" indent="-342900">
              <a:buClr>
                <a:schemeClr val="bg1"/>
              </a:buClr>
              <a:buFont typeface="Times New Roman" panose="02020603050405020304" pitchFamily="18" charset="0"/>
              <a:buChar char="⁃"/>
            </a:pPr>
            <a:r>
              <a:rPr lang="en-US" sz="2400" dirty="0" err="1">
                <a:solidFill>
                  <a:schemeClr val="bg1"/>
                </a:solidFill>
                <a:latin typeface="+mj-lt"/>
                <a:cs typeface="Times New Roman" panose="02020603050405020304" pitchFamily="18" charset="0"/>
              </a:rPr>
              <a:t>Hoàn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thiện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chương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trình</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sửa</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chữa</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các</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lỗi</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cải</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thiện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tính</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bảo</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mật</a:t>
            </a:r>
            <a:r>
              <a:rPr lang="en-US" sz="2400" dirty="0">
                <a:solidFill>
                  <a:schemeClr val="bg1"/>
                </a:solidFill>
                <a:latin typeface="+mj-lt"/>
                <a:cs typeface="Times New Roman" panose="02020603050405020304" pitchFamily="18" charset="0"/>
              </a:rPr>
              <a:t>.</a:t>
            </a:r>
          </a:p>
          <a:p>
            <a:pPr marL="342900" lvl="0" indent="-342900">
              <a:buClr>
                <a:schemeClr val="bg1"/>
              </a:buClr>
              <a:buFont typeface="Times New Roman" panose="02020603050405020304" pitchFamily="18" charset="0"/>
              <a:buChar char="⁃"/>
            </a:pPr>
            <a:endParaRPr lang="en-US" sz="2400" dirty="0">
              <a:solidFill>
                <a:schemeClr val="bg1"/>
              </a:solidFill>
              <a:latin typeface="+mj-lt"/>
              <a:cs typeface="Times New Roman" panose="02020603050405020304" pitchFamily="18" charset="0"/>
            </a:endParaRPr>
          </a:p>
          <a:p>
            <a:pPr marL="342900" lvl="0" indent="-342900">
              <a:buClr>
                <a:schemeClr val="bg1"/>
              </a:buClr>
              <a:buFont typeface="Times New Roman" panose="02020603050405020304" pitchFamily="18" charset="0"/>
              <a:buChar char="⁃"/>
            </a:pPr>
            <a:r>
              <a:rPr lang="en-US" sz="2400" dirty="0" err="1">
                <a:solidFill>
                  <a:schemeClr val="bg1"/>
                </a:solidFill>
                <a:latin typeface="+mj-lt"/>
                <a:cs typeface="Times New Roman" panose="02020603050405020304" pitchFamily="18" charset="0"/>
              </a:rPr>
              <a:t>Xây</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dựng</a:t>
            </a:r>
            <a:r>
              <a:rPr lang="en-US" sz="2400" dirty="0">
                <a:solidFill>
                  <a:schemeClr val="bg1"/>
                </a:solidFill>
                <a:latin typeface="+mj-lt"/>
                <a:cs typeface="Times New Roman" panose="02020603050405020304" pitchFamily="18" charset="0"/>
              </a:rPr>
              <a:t> Website </a:t>
            </a:r>
            <a:r>
              <a:rPr lang="en-US" sz="2400" dirty="0" err="1">
                <a:solidFill>
                  <a:schemeClr val="bg1"/>
                </a:solidFill>
                <a:latin typeface="+mj-lt"/>
                <a:cs typeface="Times New Roman" panose="02020603050405020304" pitchFamily="18" charset="0"/>
              </a:rPr>
              <a:t>quy</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mô</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lớn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hơn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với</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nhiều</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ứng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dụng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như</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trò</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chuyện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tư</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vấn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khách</a:t>
            </a:r>
            <a:r>
              <a:rPr lang="en-US" sz="2400" dirty="0">
                <a:solidFill>
                  <a:schemeClr val="bg1"/>
                </a:solidFill>
                <a:latin typeface="+mj-lt"/>
                <a:cs typeface="Times New Roman" panose="02020603050405020304" pitchFamily="18" charset="0"/>
              </a:rPr>
              <a:t> hang, </a:t>
            </a:r>
            <a:r>
              <a:rPr lang="en-US" sz="2400" dirty="0" err="1">
                <a:solidFill>
                  <a:schemeClr val="bg1"/>
                </a:solidFill>
                <a:latin typeface="+mj-lt"/>
                <a:cs typeface="Times New Roman" panose="02020603050405020304" pitchFamily="18" charset="0"/>
              </a:rPr>
              <a:t>thanh</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toán</a:t>
            </a:r>
            <a:r>
              <a:rPr lang="en-US" sz="2400" dirty="0">
                <a:solidFill>
                  <a:schemeClr val="bg1"/>
                </a:solidFill>
                <a:latin typeface="+mj-lt"/>
                <a:cs typeface="Times New Roman" panose="02020603050405020304" pitchFamily="18" charset="0"/>
              </a:rPr>
              <a:t>.</a:t>
            </a:r>
          </a:p>
          <a:p>
            <a:pPr marL="342900" lvl="0" indent="-342900">
              <a:buClr>
                <a:schemeClr val="bg1"/>
              </a:buClr>
              <a:buFont typeface="Times New Roman" panose="02020603050405020304" pitchFamily="18" charset="0"/>
              <a:buChar char="⁃"/>
            </a:pPr>
            <a:endParaRPr lang="en-US" sz="2400" dirty="0">
              <a:solidFill>
                <a:schemeClr val="bg1"/>
              </a:solidFill>
              <a:latin typeface="+mj-lt"/>
              <a:cs typeface="Times New Roman" panose="02020603050405020304" pitchFamily="18" charset="0"/>
            </a:endParaRPr>
          </a:p>
        </p:txBody>
      </p:sp>
      <p:sp>
        <p:nvSpPr>
          <p:cNvPr id="5" name="Slide Number Placeholder 4"/>
          <p:cNvSpPr>
            <a:spLocks noGrp="1"/>
          </p:cNvSpPr>
          <p:nvPr>
            <p:ph type="sldNum" idx="12"/>
          </p:nvPr>
        </p:nvSpPr>
        <p:spPr/>
        <p:txBody>
          <a:bodyPr/>
          <a:lstStyle/>
          <a:p>
            <a:fld id="{00000000-1234-1234-1234-123412341234}" type="slidenum">
              <a:rPr lang="en-US" smtClean="0"/>
              <a:pPr/>
              <a:t>15</a:t>
            </a:fld>
            <a:r>
              <a:rPr lang="en-US"/>
              <a:t>/17</a:t>
            </a:r>
            <a:endParaRPr lang="en-US" dirty="0"/>
          </a:p>
        </p:txBody>
      </p:sp>
    </p:spTree>
    <p:extLst>
      <p:ext uri="{BB962C8B-B14F-4D97-AF65-F5344CB8AC3E}">
        <p14:creationId xmlns:p14="http://schemas.microsoft.com/office/powerpoint/2010/main" val="406340498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5" name="Slide Number Placeholder 4"/>
          <p:cNvSpPr>
            <a:spLocks noGrp="1"/>
          </p:cNvSpPr>
          <p:nvPr>
            <p:ph type="sldNum" idx="12"/>
          </p:nvPr>
        </p:nvSpPr>
        <p:spPr>
          <a:xfrm>
            <a:off x="11329557" y="6377545"/>
            <a:ext cx="753545" cy="365125"/>
          </a:xfrm>
        </p:spPr>
        <p:txBody>
          <a:bodyPr/>
          <a:lstStyle/>
          <a:p>
            <a:r>
              <a:rPr lang="en-US" sz="1400">
                <a:latin typeface="Times New Roman" panose="02020603050405020304" pitchFamily="18" charset="0"/>
                <a:cs typeface="Times New Roman" panose="02020603050405020304" pitchFamily="18" charset="0"/>
              </a:rPr>
              <a:t>17/17</a:t>
            </a:r>
            <a:endParaRPr lang="en-US" sz="1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60F73E5-FEA4-5942-DCFB-CD7FBFAFF45A}"/>
              </a:ext>
            </a:extLst>
          </p:cNvPr>
          <p:cNvPicPr>
            <a:picLocks noChangeAspect="1"/>
          </p:cNvPicPr>
          <p:nvPr/>
        </p:nvPicPr>
        <p:blipFill>
          <a:blip r:embed="rId3"/>
          <a:stretch>
            <a:fillRect/>
          </a:stretch>
        </p:blipFill>
        <p:spPr>
          <a:xfrm>
            <a:off x="0" y="59482"/>
            <a:ext cx="12191999" cy="6739038"/>
          </a:xfrm>
          <a:prstGeom prst="rect">
            <a:avLst/>
          </a:prstGeom>
        </p:spPr>
      </p:pic>
    </p:spTree>
    <p:extLst>
      <p:ext uri="{BB962C8B-B14F-4D97-AF65-F5344CB8AC3E}">
        <p14:creationId xmlns:p14="http://schemas.microsoft.com/office/powerpoint/2010/main" val="14261501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err="1">
                <a:solidFill>
                  <a:schemeClr val="lt1"/>
                </a:solidFill>
                <a:latin typeface="Times New Roman"/>
                <a:ea typeface="Times New Roman"/>
                <a:cs typeface="Times New Roman"/>
                <a:sym typeface="Times New Roman"/>
              </a:rPr>
              <a:t>Nội</a:t>
            </a:r>
            <a:r>
              <a:rPr lang="en-US" sz="3600" b="1" i="0" u="none" strike="noStrike" cap="none" dirty="0">
                <a:solidFill>
                  <a:schemeClr val="lt1"/>
                </a:solidFill>
                <a:latin typeface="Times New Roman"/>
                <a:ea typeface="Times New Roman"/>
                <a:cs typeface="Times New Roman"/>
                <a:sym typeface="Times New Roman"/>
              </a:rPr>
              <a:t> dung</a:t>
            </a:r>
            <a:endParaRPr dirty="0"/>
          </a:p>
        </p:txBody>
      </p:sp>
      <p:sp>
        <p:nvSpPr>
          <p:cNvPr id="4" name="Google Shape;45;p1"/>
          <p:cNvSpPr txBox="1"/>
          <p:nvPr/>
        </p:nvSpPr>
        <p:spPr>
          <a:xfrm>
            <a:off x="1075435" y="612864"/>
            <a:ext cx="9104812" cy="4524275"/>
          </a:xfrm>
          <a:prstGeom prst="rect">
            <a:avLst/>
          </a:prstGeom>
          <a:noFill/>
          <a:ln>
            <a:noFill/>
          </a:ln>
        </p:spPr>
        <p:txBody>
          <a:bodyPr spcFirstLastPara="1" wrap="square" lIns="91425" tIns="45700" rIns="91425" bIns="45700" anchor="t" anchorCtr="0">
            <a:spAutoFit/>
          </a:bodyPr>
          <a:lstStyle/>
          <a:p>
            <a:pPr lvl="1"/>
            <a:r>
              <a:rPr lang="en-US" sz="360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	</a:t>
            </a:r>
          </a:p>
          <a:p>
            <a:pPr lvl="1"/>
            <a:r>
              <a:rPr lang="en-US" sz="3600" dirty="0">
                <a:solidFill>
                  <a:schemeClr val="bg1"/>
                </a:solidFill>
                <a:latin typeface="Times New Roman" panose="02020603050405020304" pitchFamily="18" charset="0"/>
                <a:ea typeface="Times New Roman"/>
                <a:cs typeface="Times New Roman" panose="02020603050405020304" pitchFamily="18" charset="0"/>
                <a:sym typeface="Times New Roman"/>
              </a:rPr>
              <a:t>	</a:t>
            </a:r>
            <a:r>
              <a:rPr lang="en-US" sz="3600" dirty="0">
                <a:solidFill>
                  <a:schemeClr val="bg1"/>
                </a:solidFill>
                <a:latin typeface="+mj-lt"/>
                <a:ea typeface="Times New Roman"/>
                <a:cs typeface="Times New Roman" panose="02020603050405020304" pitchFamily="18" charset="0"/>
                <a:sym typeface="Times New Roman"/>
              </a:rPr>
              <a:t>1</a:t>
            </a:r>
            <a:r>
              <a:rPr lang="en-US" sz="360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rPr>
              <a:t>. </a:t>
            </a:r>
            <a:r>
              <a:rPr lang="en-US" sz="3600" dirty="0" err="1">
                <a:solidFill>
                  <a:schemeClr val="bg1"/>
                </a:solidFill>
                <a:latin typeface="+mj-lt"/>
                <a:ea typeface="Times New Roman"/>
                <a:cs typeface="Times New Roman" panose="02020603050405020304" pitchFamily="18" charset="0"/>
                <a:sym typeface="Times New Roman"/>
              </a:rPr>
              <a:t>Tổng</a:t>
            </a:r>
            <a:r>
              <a:rPr lang="en-US" sz="3600" dirty="0">
                <a:solidFill>
                  <a:schemeClr val="bg1"/>
                </a:solidFill>
                <a:latin typeface="+mj-lt"/>
                <a:ea typeface="Times New Roman"/>
                <a:cs typeface="Times New Roman" panose="02020603050405020304" pitchFamily="18" charset="0"/>
                <a:sym typeface="Times New Roman"/>
              </a:rPr>
              <a:t> </a:t>
            </a:r>
            <a:r>
              <a:rPr lang="en-US" sz="3600" dirty="0" err="1">
                <a:solidFill>
                  <a:schemeClr val="bg1"/>
                </a:solidFill>
                <a:latin typeface="+mj-lt"/>
                <a:ea typeface="Times New Roman"/>
                <a:cs typeface="Times New Roman" panose="02020603050405020304" pitchFamily="18" charset="0"/>
                <a:sym typeface="Times New Roman"/>
              </a:rPr>
              <a:t>quan</a:t>
            </a:r>
            <a:r>
              <a:rPr lang="en-US" sz="3600" dirty="0">
                <a:solidFill>
                  <a:schemeClr val="bg1"/>
                </a:solidFill>
                <a:latin typeface="+mj-lt"/>
                <a:ea typeface="Times New Roman"/>
                <a:cs typeface="Times New Roman" panose="02020603050405020304" pitchFamily="18" charset="0"/>
                <a:sym typeface="Times New Roman"/>
              </a:rPr>
              <a:t> </a:t>
            </a:r>
            <a:r>
              <a:rPr lang="en-US" sz="3600" dirty="0" err="1">
                <a:solidFill>
                  <a:schemeClr val="bg1"/>
                </a:solidFill>
                <a:latin typeface="+mj-lt"/>
                <a:ea typeface="Times New Roman"/>
                <a:cs typeface="Times New Roman" panose="02020603050405020304" pitchFamily="18" charset="0"/>
                <a:sym typeface="Times New Roman"/>
              </a:rPr>
              <a:t>về</a:t>
            </a:r>
            <a:r>
              <a:rPr lang="en-US" sz="3600" dirty="0">
                <a:solidFill>
                  <a:schemeClr val="bg1"/>
                </a:solidFill>
                <a:latin typeface="+mj-lt"/>
                <a:ea typeface="Times New Roman"/>
                <a:cs typeface="Times New Roman" panose="02020603050405020304" pitchFamily="18" charset="0"/>
                <a:sym typeface="Times New Roman"/>
              </a:rPr>
              <a:t> </a:t>
            </a:r>
            <a:r>
              <a:rPr lang="en-US" sz="3600" dirty="0" err="1">
                <a:solidFill>
                  <a:schemeClr val="bg1"/>
                </a:solidFill>
                <a:latin typeface="+mj-lt"/>
                <a:ea typeface="Times New Roman"/>
                <a:cs typeface="Times New Roman" panose="02020603050405020304" pitchFamily="18" charset="0"/>
                <a:sym typeface="Times New Roman"/>
              </a:rPr>
              <a:t>đề</a:t>
            </a:r>
            <a:r>
              <a:rPr lang="en-US" sz="3600" dirty="0">
                <a:solidFill>
                  <a:schemeClr val="bg1"/>
                </a:solidFill>
                <a:latin typeface="+mj-lt"/>
                <a:ea typeface="Times New Roman"/>
                <a:cs typeface="Times New Roman" panose="02020603050405020304" pitchFamily="18" charset="0"/>
                <a:sym typeface="Times New Roman"/>
              </a:rPr>
              <a:t> </a:t>
            </a:r>
            <a:r>
              <a:rPr lang="en-US" sz="3600" dirty="0" err="1">
                <a:solidFill>
                  <a:schemeClr val="bg1"/>
                </a:solidFill>
                <a:latin typeface="+mj-lt"/>
                <a:ea typeface="Times New Roman"/>
                <a:cs typeface="Times New Roman" panose="02020603050405020304" pitchFamily="18" charset="0"/>
                <a:sym typeface="Times New Roman"/>
              </a:rPr>
              <a:t>tài</a:t>
            </a:r>
            <a:endParaRPr lang="en-US" sz="3600" i="0" u="none" strike="noStrike" cap="none" dirty="0">
              <a:solidFill>
                <a:schemeClr val="bg1"/>
              </a:solidFill>
              <a:latin typeface="+mj-lt"/>
              <a:ea typeface="Times New Roman"/>
              <a:cs typeface="Times New Roman" panose="02020603050405020304" pitchFamily="18" charset="0"/>
              <a:sym typeface="Times New Roman"/>
            </a:endParaRPr>
          </a:p>
          <a:p>
            <a:pPr lvl="1"/>
            <a:endParaRPr lang="en-US" sz="3600" i="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p>
            <a:pPr lvl="1"/>
            <a:r>
              <a:rPr lang="en-US" sz="3600" dirty="0">
                <a:solidFill>
                  <a:schemeClr val="bg1"/>
                </a:solidFill>
                <a:latin typeface="Times New Roman" panose="02020603050405020304" pitchFamily="18" charset="0"/>
                <a:cs typeface="Times New Roman" panose="02020603050405020304" pitchFamily="18" charset="0"/>
              </a:rPr>
              <a:t>	</a:t>
            </a:r>
            <a:r>
              <a:rPr lang="en-US" sz="3600" dirty="0">
                <a:solidFill>
                  <a:schemeClr val="bg1"/>
                </a:solidFill>
                <a:latin typeface="+mj-lt"/>
                <a:cs typeface="Times New Roman" panose="02020603050405020304" pitchFamily="18" charset="0"/>
              </a:rPr>
              <a:t>2. </a:t>
            </a:r>
            <a:r>
              <a:rPr lang="en-US" sz="3600" dirty="0" err="1">
                <a:solidFill>
                  <a:schemeClr val="bg1"/>
                </a:solidFill>
                <a:latin typeface="+mj-lt"/>
                <a:cs typeface="Times New Roman" panose="02020603050405020304" pitchFamily="18" charset="0"/>
              </a:rPr>
              <a:t>Ngôn</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ngữ</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và</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công</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cụ</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sử</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dụng</a:t>
            </a:r>
            <a:endParaRPr lang="en-US" sz="3600" dirty="0">
              <a:solidFill>
                <a:schemeClr val="bg1"/>
              </a:solidFill>
              <a:latin typeface="Times New Roman" panose="02020603050405020304" pitchFamily="18" charset="0"/>
              <a:cs typeface="Times New Roman" panose="02020603050405020304" pitchFamily="18" charset="0"/>
            </a:endParaRPr>
          </a:p>
          <a:p>
            <a:pPr lvl="1"/>
            <a:endParaRPr lang="en-US" sz="3600" dirty="0">
              <a:solidFill>
                <a:schemeClr val="bg1"/>
              </a:solidFill>
              <a:latin typeface="Times New Roman" panose="02020603050405020304" pitchFamily="18" charset="0"/>
              <a:cs typeface="Times New Roman" panose="02020603050405020304" pitchFamily="18" charset="0"/>
            </a:endParaRPr>
          </a:p>
          <a:p>
            <a:pPr lvl="1"/>
            <a:r>
              <a:rPr lang="en-US" sz="3600" dirty="0">
                <a:solidFill>
                  <a:schemeClr val="bg1"/>
                </a:solidFill>
                <a:latin typeface="Times New Roman" panose="02020603050405020304" pitchFamily="18" charset="0"/>
                <a:cs typeface="Times New Roman" panose="02020603050405020304" pitchFamily="18" charset="0"/>
              </a:rPr>
              <a:t>	</a:t>
            </a:r>
            <a:r>
              <a:rPr lang="en-US" sz="3600" dirty="0">
                <a:solidFill>
                  <a:schemeClr val="bg1"/>
                </a:solidFill>
                <a:latin typeface="+mj-lt"/>
                <a:cs typeface="Times New Roman" panose="02020603050405020304" pitchFamily="18" charset="0"/>
              </a:rPr>
              <a:t>3. Demo </a:t>
            </a:r>
            <a:r>
              <a:rPr lang="en-US" sz="3600" dirty="0" err="1">
                <a:solidFill>
                  <a:schemeClr val="bg1"/>
                </a:solidFill>
                <a:latin typeface="+mj-lt"/>
                <a:cs typeface="Times New Roman" panose="02020603050405020304" pitchFamily="18" charset="0"/>
              </a:rPr>
              <a:t>sản</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phẩm</a:t>
            </a:r>
            <a:endParaRPr lang="en-US" sz="3600" dirty="0">
              <a:solidFill>
                <a:schemeClr val="bg1"/>
              </a:solidFill>
              <a:latin typeface="+mj-lt"/>
              <a:cs typeface="Times New Roman" panose="02020603050405020304" pitchFamily="18" charset="0"/>
            </a:endParaRPr>
          </a:p>
          <a:p>
            <a:pPr lvl="1"/>
            <a:endParaRPr lang="en-US" sz="3600" dirty="0">
              <a:solidFill>
                <a:schemeClr val="bg1"/>
              </a:solidFill>
              <a:latin typeface="+mj-lt"/>
              <a:cs typeface="Times New Roman" panose="02020603050405020304" pitchFamily="18" charset="0"/>
            </a:endParaRPr>
          </a:p>
          <a:p>
            <a:pPr lvl="1"/>
            <a:r>
              <a:rPr lang="en-US" sz="3600" dirty="0">
                <a:solidFill>
                  <a:schemeClr val="bg1"/>
                </a:solidFill>
                <a:latin typeface="+mj-lt"/>
                <a:cs typeface="Times New Roman" panose="02020603050405020304" pitchFamily="18" charset="0"/>
              </a:rPr>
              <a:t>       4. </a:t>
            </a:r>
            <a:r>
              <a:rPr lang="en-US" sz="3600" dirty="0" err="1">
                <a:solidFill>
                  <a:schemeClr val="bg1"/>
                </a:solidFill>
                <a:latin typeface="+mj-lt"/>
                <a:cs typeface="Times New Roman" panose="02020603050405020304" pitchFamily="18" charset="0"/>
              </a:rPr>
              <a:t>Kết</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luận</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và</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hướng</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phát</a:t>
            </a:r>
            <a:r>
              <a:rPr lang="en-US" sz="3600" dirty="0">
                <a:solidFill>
                  <a:schemeClr val="bg1"/>
                </a:solidFill>
                <a:latin typeface="+mj-lt"/>
                <a:cs typeface="Times New Roman" panose="02020603050405020304" pitchFamily="18" charset="0"/>
              </a:rPr>
              <a:t> </a:t>
            </a:r>
            <a:r>
              <a:rPr lang="en-US" sz="3600" dirty="0" err="1">
                <a:solidFill>
                  <a:schemeClr val="bg1"/>
                </a:solidFill>
                <a:latin typeface="+mj-lt"/>
                <a:cs typeface="Times New Roman" panose="02020603050405020304" pitchFamily="18" charset="0"/>
              </a:rPr>
              <a:t>triển</a:t>
            </a:r>
            <a:endParaRPr lang="vi-VN" sz="3600" dirty="0">
              <a:solidFill>
                <a:schemeClr val="bg1"/>
              </a:solidFill>
              <a:latin typeface="+mj-lt"/>
              <a:cs typeface="Times New Roman" panose="020206030504050203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US" smtClean="0"/>
              <a:pPr/>
              <a:t>2</a:t>
            </a:fld>
            <a:r>
              <a:rPr lang="en-US"/>
              <a:t>/17</a:t>
            </a:r>
            <a:endParaRPr lang="en-US"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mj-lt"/>
                <a:ea typeface="Times New Roman"/>
                <a:cs typeface="Times New Roman" panose="02020603050405020304" pitchFamily="18" charset="0"/>
                <a:sym typeface="Times New Roman"/>
              </a:rPr>
              <a:t>1. </a:t>
            </a:r>
            <a:r>
              <a:rPr lang="en-US" sz="3600" b="1" dirty="0" err="1">
                <a:solidFill>
                  <a:schemeClr val="bg1"/>
                </a:solidFill>
                <a:latin typeface="+mj-lt"/>
                <a:ea typeface="Times New Roman"/>
                <a:cs typeface="Times New Roman" panose="02020603050405020304" pitchFamily="18" charset="0"/>
                <a:sym typeface="Times New Roman"/>
              </a:rPr>
              <a:t>Tổng</a:t>
            </a:r>
            <a:r>
              <a:rPr lang="en-US" sz="3600" b="1" dirty="0">
                <a:solidFill>
                  <a:schemeClr val="bg1"/>
                </a:solidFill>
                <a:latin typeface="+mj-lt"/>
                <a:ea typeface="Times New Roman"/>
                <a:cs typeface="Times New Roman" panose="02020603050405020304" pitchFamily="18" charset="0"/>
                <a:sym typeface="Times New Roman"/>
              </a:rPr>
              <a:t> </a:t>
            </a:r>
            <a:r>
              <a:rPr lang="en-US" sz="3600" b="1" dirty="0" err="1">
                <a:solidFill>
                  <a:schemeClr val="bg1"/>
                </a:solidFill>
                <a:latin typeface="+mj-lt"/>
                <a:ea typeface="Times New Roman"/>
                <a:cs typeface="Times New Roman" panose="02020603050405020304" pitchFamily="18" charset="0"/>
                <a:sym typeface="Times New Roman"/>
              </a:rPr>
              <a:t>quan</a:t>
            </a:r>
            <a:r>
              <a:rPr lang="en-US" sz="3600" b="1" dirty="0">
                <a:solidFill>
                  <a:schemeClr val="bg1"/>
                </a:solidFill>
                <a:latin typeface="+mj-lt"/>
                <a:ea typeface="Times New Roman"/>
                <a:cs typeface="Times New Roman" panose="02020603050405020304" pitchFamily="18" charset="0"/>
                <a:sym typeface="Times New Roman"/>
              </a:rPr>
              <a:t> </a:t>
            </a:r>
            <a:r>
              <a:rPr lang="en-US" sz="3600" b="1" dirty="0" err="1">
                <a:solidFill>
                  <a:schemeClr val="bg1"/>
                </a:solidFill>
                <a:latin typeface="+mj-lt"/>
                <a:ea typeface="Times New Roman"/>
                <a:cs typeface="Times New Roman" panose="02020603050405020304" pitchFamily="18" charset="0"/>
                <a:sym typeface="Times New Roman"/>
              </a:rPr>
              <a:t>về</a:t>
            </a:r>
            <a:r>
              <a:rPr lang="en-US" sz="3600" b="1" dirty="0">
                <a:solidFill>
                  <a:schemeClr val="bg1"/>
                </a:solidFill>
                <a:latin typeface="+mj-lt"/>
                <a:ea typeface="Times New Roman"/>
                <a:cs typeface="Times New Roman" panose="02020603050405020304" pitchFamily="18" charset="0"/>
                <a:sym typeface="Times New Roman"/>
              </a:rPr>
              <a:t> </a:t>
            </a:r>
            <a:r>
              <a:rPr lang="en-US" sz="3600" b="1" dirty="0" err="1">
                <a:solidFill>
                  <a:schemeClr val="bg1"/>
                </a:solidFill>
                <a:latin typeface="+mj-lt"/>
                <a:ea typeface="Times New Roman"/>
                <a:cs typeface="Times New Roman" panose="02020603050405020304" pitchFamily="18" charset="0"/>
                <a:sym typeface="Times New Roman"/>
              </a:rPr>
              <a:t>đề</a:t>
            </a:r>
            <a:r>
              <a:rPr lang="en-US" sz="3600" b="1" dirty="0">
                <a:solidFill>
                  <a:schemeClr val="bg1"/>
                </a:solidFill>
                <a:latin typeface="+mj-lt"/>
                <a:ea typeface="Times New Roman"/>
                <a:cs typeface="Times New Roman" panose="02020603050405020304" pitchFamily="18" charset="0"/>
                <a:sym typeface="Times New Roman"/>
              </a:rPr>
              <a:t> </a:t>
            </a:r>
            <a:r>
              <a:rPr lang="en-US" sz="3600" b="1" dirty="0" err="1">
                <a:solidFill>
                  <a:schemeClr val="bg1"/>
                </a:solidFill>
                <a:latin typeface="+mj-lt"/>
                <a:ea typeface="Times New Roman"/>
                <a:cs typeface="Times New Roman" panose="02020603050405020304" pitchFamily="18" charset="0"/>
                <a:sym typeface="Times New Roman"/>
              </a:rPr>
              <a:t>tài</a:t>
            </a:r>
            <a:endParaRPr lang="en-US" sz="3600" b="1" dirty="0">
              <a:solidFill>
                <a:schemeClr val="bg1"/>
              </a:solidFill>
              <a:latin typeface="+mj-lt"/>
              <a:ea typeface="Times New Roman"/>
              <a:cs typeface="Times New Roman" panose="02020603050405020304" pitchFamily="18" charset="0"/>
              <a:sym typeface="Times New Roman"/>
            </a:endParaRPr>
          </a:p>
        </p:txBody>
      </p:sp>
      <p:sp>
        <p:nvSpPr>
          <p:cNvPr id="4" name="Google Shape;45;p1"/>
          <p:cNvSpPr txBox="1"/>
          <p:nvPr/>
        </p:nvSpPr>
        <p:spPr>
          <a:xfrm>
            <a:off x="1021600" y="1918539"/>
            <a:ext cx="10163908" cy="3416279"/>
          </a:xfrm>
          <a:prstGeom prst="rect">
            <a:avLst/>
          </a:prstGeom>
          <a:noFill/>
          <a:ln>
            <a:noFill/>
          </a:ln>
        </p:spPr>
        <p:txBody>
          <a:bodyPr spcFirstLastPara="1" wrap="square" lIns="91425" tIns="45700" rIns="91425" bIns="45700" anchor="t" anchorCtr="0">
            <a:spAutoFit/>
          </a:bodyPr>
          <a:lstStyle/>
          <a:p>
            <a:pPr marL="342900" indent="-342900">
              <a:buClr>
                <a:schemeClr val="bg1"/>
              </a:buClr>
              <a:buFontTx/>
              <a:buChar char="-"/>
            </a:pPr>
            <a:r>
              <a:rPr lang="en-US" sz="2400" dirty="0" err="1">
                <a:solidFill>
                  <a:schemeClr val="bg1"/>
                </a:solidFill>
                <a:latin typeface="+mn-lt"/>
                <a:cs typeface="Times New Roman" panose="02020603050405020304" pitchFamily="18" charset="0"/>
              </a:rPr>
              <a:t>Dịch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vụ</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đặt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phòng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khách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sạn</a:t>
            </a:r>
            <a:r>
              <a:rPr lang="en-US" sz="2400" dirty="0">
                <a:solidFill>
                  <a:schemeClr val="bg1"/>
                </a:solidFill>
                <a:latin typeface="+mn-lt"/>
                <a:cs typeface="Times New Roman" panose="02020603050405020304" pitchFamily="18" charset="0"/>
              </a:rPr>
              <a:t> homestay </a:t>
            </a:r>
            <a:r>
              <a:rPr lang="en-US" sz="2400" dirty="0" err="1">
                <a:solidFill>
                  <a:schemeClr val="bg1"/>
                </a:solidFill>
                <a:latin typeface="+mn-lt"/>
                <a:cs typeface="Times New Roman" panose="02020603050405020304" pitchFamily="18" charset="0"/>
              </a:rPr>
              <a:t>trên</a:t>
            </a:r>
            <a:r>
              <a:rPr lang="en-US" sz="2400" dirty="0">
                <a:solidFill>
                  <a:schemeClr val="bg1"/>
                </a:solidFill>
                <a:latin typeface="+mn-lt"/>
                <a:cs typeface="Times New Roman" panose="02020603050405020304" pitchFamily="18" charset="0"/>
              </a:rPr>
              <a:t> internet </a:t>
            </a:r>
            <a:r>
              <a:rPr lang="en-US" sz="2400" dirty="0" err="1">
                <a:solidFill>
                  <a:schemeClr val="bg1"/>
                </a:solidFill>
                <a:latin typeface="+mn-lt"/>
                <a:cs typeface="Times New Roman" panose="02020603050405020304" pitchFamily="18" charset="0"/>
              </a:rPr>
              <a:t>đã</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trở</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thành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một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phần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không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thể</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thiếu</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trong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lĩnh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vực</a:t>
            </a:r>
            <a:r>
              <a:rPr lang="en-US" sz="2400" dirty="0">
                <a:solidFill>
                  <a:schemeClr val="bg1"/>
                </a:solidFill>
                <a:latin typeface="+mn-lt"/>
                <a:cs typeface="Times New Roman" panose="02020603050405020304" pitchFamily="18" charset="0"/>
              </a:rPr>
              <a:t> du </a:t>
            </a:r>
            <a:r>
              <a:rPr lang="en-US" sz="2400" dirty="0" err="1">
                <a:solidFill>
                  <a:schemeClr val="bg1"/>
                </a:solidFill>
                <a:latin typeface="+mn-lt"/>
                <a:cs typeface="Times New Roman" panose="02020603050405020304" pitchFamily="18" charset="0"/>
              </a:rPr>
              <a:t>lịch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hiện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đại</a:t>
            </a:r>
            <a:r>
              <a:rPr lang="en-US" sz="2400" dirty="0">
                <a:solidFill>
                  <a:schemeClr val="bg1"/>
                </a:solidFill>
                <a:latin typeface="+mn-lt"/>
                <a:cs typeface="Times New Roman" panose="02020603050405020304" pitchFamily="18" charset="0"/>
              </a:rPr>
              <a:t>.</a:t>
            </a:r>
          </a:p>
          <a:p>
            <a:pPr marL="342900" indent="-342900">
              <a:buClr>
                <a:schemeClr val="bg1"/>
              </a:buClr>
              <a:buFontTx/>
              <a:buChar char="-"/>
            </a:pPr>
            <a:endParaRPr lang="en-US" sz="2400" dirty="0">
              <a:solidFill>
                <a:schemeClr val="bg1"/>
              </a:solidFill>
              <a:latin typeface="+mn-lt"/>
              <a:cs typeface="Times New Roman" panose="02020603050405020304" pitchFamily="18" charset="0"/>
            </a:endParaRPr>
          </a:p>
          <a:p>
            <a:pPr marL="342900" indent="-342900">
              <a:buClr>
                <a:schemeClr val="bg1"/>
              </a:buClr>
              <a:buFontTx/>
              <a:buChar char="-"/>
            </a:pPr>
            <a:r>
              <a:rPr lang="en-US" sz="2400" dirty="0" err="1">
                <a:solidFill>
                  <a:schemeClr val="bg1"/>
                </a:solidFill>
                <a:latin typeface="+mn-lt"/>
                <a:cs typeface="Times New Roman" panose="02020603050405020304" pitchFamily="18" charset="0"/>
              </a:rPr>
              <a:t>Sự</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tiện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lợi</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linh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hoạt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và</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đa</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dạng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của</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các</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lựa</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chọn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đã</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thu</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hút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ngày</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càng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nhiều</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người</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sử</a:t>
            </a:r>
            <a:r>
              <a:rPr lang="en-US" sz="2400" dirty="0">
                <a:solidFill>
                  <a:schemeClr val="bg1"/>
                </a:solidFill>
                <a:latin typeface="+mn-lt"/>
                <a:cs typeface="Times New Roman" panose="02020603050405020304" pitchFamily="18" charset="0"/>
              </a:rPr>
              <a:t> dung.</a:t>
            </a:r>
          </a:p>
          <a:p>
            <a:pPr marL="342900" indent="-342900">
              <a:buClr>
                <a:schemeClr val="bg1"/>
              </a:buClr>
              <a:buFontTx/>
              <a:buChar char="-"/>
            </a:pPr>
            <a:r>
              <a:rPr lang="en-US" sz="2400" dirty="0" err="1">
                <a:solidFill>
                  <a:schemeClr val="bg1"/>
                </a:solidFill>
                <a:latin typeface="+mn-lt"/>
                <a:cs typeface="Times New Roman" panose="02020603050405020304" pitchFamily="18" charset="0"/>
              </a:rPr>
              <a:t>Việc</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xây</a:t>
            </a:r>
            <a:r>
              <a:rPr lang="en-US" sz="2400" dirty="0">
                <a:solidFill>
                  <a:schemeClr val="bg1"/>
                </a:solidFill>
                <a:latin typeface="+mn-lt"/>
                <a:cs typeface="Times New Roman" panose="02020603050405020304" pitchFamily="18" charset="0"/>
              </a:rPr>
              <a:t> dung website </a:t>
            </a:r>
            <a:r>
              <a:rPr lang="en-US" sz="2400" dirty="0" err="1">
                <a:solidFill>
                  <a:schemeClr val="bg1"/>
                </a:solidFill>
                <a:latin typeface="+mn-lt"/>
                <a:cs typeface="Times New Roman" panose="02020603050405020304" pitchFamily="18" charset="0"/>
              </a:rPr>
              <a:t>đặt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phòng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không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chỉ</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là</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một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nhu</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cầu</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mà</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còn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là</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một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cơ</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hội</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nâng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cao</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trải</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nghiệm</a:t>
            </a:r>
            <a:r>
              <a:rPr lang="en-US" sz="2400" dirty="0">
                <a:solidFill>
                  <a:schemeClr val="bg1"/>
                </a:solidFill>
                <a:latin typeface="+mn-lt"/>
                <a:cs typeface="Times New Roman" panose="02020603050405020304" pitchFamily="18" charset="0"/>
              </a:rPr>
              <a:t> du </a:t>
            </a:r>
            <a:r>
              <a:rPr lang="en-US" sz="2400" dirty="0" err="1">
                <a:solidFill>
                  <a:schemeClr val="bg1"/>
                </a:solidFill>
                <a:latin typeface="+mn-lt"/>
                <a:cs typeface="Times New Roman" panose="02020603050405020304" pitchFamily="18" charset="0"/>
              </a:rPr>
              <a:t>lịch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của</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người</a:t>
            </a:r>
            <a:r>
              <a:rPr lang="en-US" sz="2400" dirty="0">
                <a:solidFill>
                  <a:schemeClr val="bg1"/>
                </a:solidFill>
                <a:latin typeface="+mn-lt"/>
                <a:cs typeface="Times New Roman" panose="02020603050405020304" pitchFamily="18" charset="0"/>
              </a:rPr>
              <a:t> dung </a:t>
            </a:r>
            <a:r>
              <a:rPr lang="en-US" sz="2400" dirty="0" err="1">
                <a:solidFill>
                  <a:schemeClr val="bg1"/>
                </a:solidFill>
                <a:latin typeface="+mn-lt"/>
                <a:cs typeface="Times New Roman" panose="02020603050405020304" pitchFamily="18" charset="0"/>
              </a:rPr>
              <a:t>và</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phát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triển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kinh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doanh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trong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ngành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dịch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vụ</a:t>
            </a:r>
            <a:r>
              <a:rPr lang="en-US" sz="2400" dirty="0">
                <a:solidFill>
                  <a:schemeClr val="bg1"/>
                </a:solidFill>
                <a:latin typeface="+mn-lt"/>
                <a:cs typeface="Times New Roman" panose="02020603050405020304" pitchFamily="18" charset="0"/>
              </a:rPr>
              <a:t>,</a:t>
            </a:r>
          </a:p>
          <a:p>
            <a:pPr marL="342900" indent="-342900">
              <a:buClr>
                <a:schemeClr val="bg1"/>
              </a:buClr>
              <a:buFontTx/>
              <a:buChar char="-"/>
            </a:pPr>
            <a:endParaRPr lang="en-US" sz="2400" dirty="0">
              <a:solidFill>
                <a:schemeClr val="bg1"/>
              </a:solidFill>
              <a:latin typeface="+mn-lt"/>
              <a:cs typeface="Times New Roman" panose="02020603050405020304" pitchFamily="18" charset="0"/>
            </a:endParaRPr>
          </a:p>
        </p:txBody>
      </p:sp>
      <p:sp>
        <p:nvSpPr>
          <p:cNvPr id="5" name="Google Shape;45;p1"/>
          <p:cNvSpPr txBox="1"/>
          <p:nvPr/>
        </p:nvSpPr>
        <p:spPr>
          <a:xfrm>
            <a:off x="410535" y="1097951"/>
            <a:ext cx="11386039" cy="461624"/>
          </a:xfrm>
          <a:prstGeom prst="rect">
            <a:avLst/>
          </a:prstGeom>
          <a:noFill/>
          <a:ln>
            <a:noFill/>
          </a:ln>
        </p:spPr>
        <p:txBody>
          <a:bodyPr spcFirstLastPara="1" wrap="square" lIns="91425" tIns="45700" rIns="91425" bIns="45700" anchor="t" anchorCtr="0">
            <a:spAutoFit/>
          </a:bodyPr>
          <a:lstStyle/>
          <a:p>
            <a:pPr lvl="0"/>
            <a:r>
              <a:rPr lang="en-US" sz="2400" b="1" i="1" dirty="0">
                <a:solidFill>
                  <a:schemeClr val="bg1"/>
                </a:solidFill>
                <a:latin typeface="+mj-lt"/>
                <a:cs typeface="Times New Roman" panose="02020603050405020304" pitchFamily="18" charset="0"/>
              </a:rPr>
              <a:t>1.1. Lý do </a:t>
            </a:r>
            <a:r>
              <a:rPr lang="en-US" sz="2400" b="1" i="1" dirty="0" err="1">
                <a:solidFill>
                  <a:schemeClr val="bg1"/>
                </a:solidFill>
                <a:latin typeface="+mj-lt"/>
                <a:cs typeface="Times New Roman" panose="02020603050405020304" pitchFamily="18" charset="0"/>
              </a:rPr>
              <a:t>chọn</a:t>
            </a:r>
            <a:r>
              <a:rPr lang="en-US" sz="2400" b="1" i="1" dirty="0">
                <a:solidFill>
                  <a:schemeClr val="bg1"/>
                </a:solidFill>
                <a:latin typeface="+mj-lt"/>
                <a:cs typeface="Times New Roman" panose="02020603050405020304" pitchFamily="18" charset="0"/>
              </a:rPr>
              <a:t> </a:t>
            </a:r>
            <a:r>
              <a:rPr lang="en-US" sz="2400" b="1" i="1" dirty="0" err="1">
                <a:solidFill>
                  <a:schemeClr val="bg1"/>
                </a:solidFill>
                <a:latin typeface="+mj-lt"/>
                <a:cs typeface="Times New Roman" panose="02020603050405020304" pitchFamily="18" charset="0"/>
              </a:rPr>
              <a:t>đề</a:t>
            </a:r>
            <a:r>
              <a:rPr lang="en-US" sz="2400" b="1" i="1" dirty="0">
                <a:solidFill>
                  <a:schemeClr val="bg1"/>
                </a:solidFill>
                <a:latin typeface="+mj-lt"/>
                <a:cs typeface="Times New Roman" panose="02020603050405020304" pitchFamily="18" charset="0"/>
              </a:rPr>
              <a:t> </a:t>
            </a:r>
            <a:r>
              <a:rPr lang="en-US" sz="2400" b="1" i="1" dirty="0" err="1">
                <a:solidFill>
                  <a:schemeClr val="bg1"/>
                </a:solidFill>
                <a:latin typeface="+mj-lt"/>
                <a:cs typeface="Times New Roman" panose="02020603050405020304" pitchFamily="18" charset="0"/>
              </a:rPr>
              <a:t>tài</a:t>
            </a:r>
            <a:endParaRPr lang="en-US" sz="2400" b="1" i="1" dirty="0">
              <a:solidFill>
                <a:schemeClr val="bg1"/>
              </a:solidFill>
              <a:latin typeface="+mj-lt"/>
              <a:cs typeface="Times New Roman" panose="020206030504050203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US" smtClean="0"/>
              <a:pPr/>
              <a:t>3</a:t>
            </a:fld>
            <a:r>
              <a:rPr lang="en-US"/>
              <a:t>/17</a:t>
            </a:r>
            <a:endParaRPr lang="en-US" dirty="0"/>
          </a:p>
        </p:txBody>
      </p:sp>
      <p:sp>
        <p:nvSpPr>
          <p:cNvPr id="2" name="Arrow: Right 1">
            <a:extLst>
              <a:ext uri="{FF2B5EF4-FFF2-40B4-BE49-F238E27FC236}">
                <a16:creationId xmlns:a16="http://schemas.microsoft.com/office/drawing/2014/main" id="{7DD1FD82-D8D6-9A5B-D71B-DDB588912346}"/>
              </a:ext>
            </a:extLst>
          </p:cNvPr>
          <p:cNvSpPr/>
          <p:nvPr/>
        </p:nvSpPr>
        <p:spPr>
          <a:xfrm>
            <a:off x="1150706" y="5445303"/>
            <a:ext cx="760287" cy="31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8DF12175-D880-5580-4DE9-B9C6EDF09E31}"/>
              </a:ext>
            </a:extLst>
          </p:cNvPr>
          <p:cNvSpPr txBox="1"/>
          <p:nvPr/>
        </p:nvSpPr>
        <p:spPr>
          <a:xfrm>
            <a:off x="2133600" y="5103985"/>
            <a:ext cx="9745815" cy="830997"/>
          </a:xfrm>
          <a:prstGeom prst="rect">
            <a:avLst/>
          </a:prstGeom>
          <a:noFill/>
        </p:spPr>
        <p:txBody>
          <a:bodyPr wrap="square" rtlCol="0">
            <a:spAutoFit/>
          </a:bodyPr>
          <a:lstStyle/>
          <a:p>
            <a:r>
              <a:rPr lang="en-US" sz="2400" dirty="0">
                <a:solidFill>
                  <a:schemeClr val="bg1"/>
                </a:solidFill>
                <a:effectLst/>
                <a:latin typeface="+mj-lt"/>
                <a:ea typeface="Times New Roman" panose="02020603050405020304" pitchFamily="18" charset="0"/>
              </a:rPr>
              <a:t>Do </a:t>
            </a:r>
            <a:r>
              <a:rPr lang="en-US" sz="2400" dirty="0" err="1">
                <a:solidFill>
                  <a:schemeClr val="bg1"/>
                </a:solidFill>
                <a:effectLst/>
                <a:latin typeface="+mj-lt"/>
                <a:ea typeface="Times New Roman" panose="02020603050405020304" pitchFamily="18" charset="0"/>
              </a:rPr>
              <a:t>đó</a:t>
            </a:r>
            <a:r>
              <a:rPr lang="en-US" sz="2400" dirty="0">
                <a:solidFill>
                  <a:schemeClr val="bg1"/>
                </a:solidFill>
                <a:effectLst/>
                <a:latin typeface="+mj-lt"/>
                <a:ea typeface="Times New Roman" panose="02020603050405020304" pitchFamily="18" charset="0"/>
              </a:rPr>
              <a:t> </a:t>
            </a:r>
            <a:r>
              <a:rPr lang="en-US" sz="2400" dirty="0" err="1">
                <a:solidFill>
                  <a:schemeClr val="bg1"/>
                </a:solidFill>
                <a:effectLst/>
                <a:latin typeface="+mj-lt"/>
                <a:ea typeface="Times New Roman" panose="02020603050405020304" pitchFamily="18" charset="0"/>
              </a:rPr>
              <a:t>việc</a:t>
            </a:r>
            <a:r>
              <a:rPr lang="en-US" sz="2400" dirty="0">
                <a:solidFill>
                  <a:schemeClr val="bg1"/>
                </a:solidFill>
                <a:effectLst/>
                <a:latin typeface="+mj-lt"/>
                <a:ea typeface="Times New Roman" panose="02020603050405020304" pitchFamily="18" charset="0"/>
              </a:rPr>
              <a:t> </a:t>
            </a:r>
            <a:r>
              <a:rPr lang="en-US" sz="2400" dirty="0" err="1">
                <a:solidFill>
                  <a:schemeClr val="bg1"/>
                </a:solidFill>
                <a:effectLst/>
                <a:latin typeface="+mj-lt"/>
                <a:ea typeface="Times New Roman" panose="02020603050405020304" pitchFamily="18" charset="0"/>
              </a:rPr>
              <a:t>xây</a:t>
            </a:r>
            <a:r>
              <a:rPr lang="en-US" sz="2400" dirty="0">
                <a:solidFill>
                  <a:schemeClr val="bg1"/>
                </a:solidFill>
                <a:effectLst/>
                <a:latin typeface="+mj-lt"/>
                <a:ea typeface="Times New Roman" panose="02020603050405020304" pitchFamily="18" charset="0"/>
              </a:rPr>
              <a:t> dung website </a:t>
            </a:r>
            <a:r>
              <a:rPr lang="en-US" sz="2400" dirty="0" err="1">
                <a:solidFill>
                  <a:schemeClr val="bg1"/>
                </a:solidFill>
                <a:effectLst/>
                <a:latin typeface="+mj-lt"/>
                <a:ea typeface="Times New Roman" panose="02020603050405020304" pitchFamily="18" charset="0"/>
              </a:rPr>
              <a:t>hỗ</a:t>
            </a:r>
            <a:r>
              <a:rPr lang="en-US" sz="2400" dirty="0">
                <a:solidFill>
                  <a:schemeClr val="bg1"/>
                </a:solidFill>
                <a:effectLst/>
                <a:latin typeface="+mj-lt"/>
                <a:ea typeface="Times New Roman" panose="02020603050405020304" pitchFamily="18" charset="0"/>
              </a:rPr>
              <a:t> </a:t>
            </a:r>
            <a:r>
              <a:rPr lang="en-US" sz="2400" dirty="0" err="1">
                <a:solidFill>
                  <a:schemeClr val="bg1"/>
                </a:solidFill>
                <a:effectLst/>
                <a:latin typeface="+mj-lt"/>
                <a:ea typeface="Times New Roman" panose="02020603050405020304" pitchFamily="18" charset="0"/>
              </a:rPr>
              <a:t>trợ</a:t>
            </a:r>
            <a:r>
              <a:rPr lang="en-US" sz="2400" dirty="0">
                <a:solidFill>
                  <a:schemeClr val="bg1"/>
                </a:solidFill>
                <a:effectLst/>
                <a:latin typeface="+mj-lt"/>
                <a:ea typeface="Times New Roman" panose="02020603050405020304" pitchFamily="18" charset="0"/>
              </a:rPr>
              <a:t> </a:t>
            </a:r>
            <a:r>
              <a:rPr lang="en-US" sz="2400" dirty="0" err="1">
                <a:solidFill>
                  <a:schemeClr val="bg1"/>
                </a:solidFill>
                <a:effectLst/>
                <a:latin typeface="+mj-lt"/>
                <a:ea typeface="Times New Roman" panose="02020603050405020304" pitchFamily="18" charset="0"/>
              </a:rPr>
              <a:t>đặt</a:t>
            </a:r>
            <a:r>
              <a:rPr lang="en-US" sz="2400" dirty="0">
                <a:solidFill>
                  <a:schemeClr val="bg1"/>
                </a:solidFill>
                <a:effectLst/>
                <a:latin typeface="+mj-lt"/>
                <a:ea typeface="Times New Roman" panose="02020603050405020304" pitchFamily="18" charset="0"/>
              </a:rPr>
              <a:t> </a:t>
            </a:r>
            <a:r>
              <a:rPr lang="en-US" sz="2400" dirty="0" err="1">
                <a:solidFill>
                  <a:schemeClr val="bg1"/>
                </a:solidFill>
                <a:effectLst/>
                <a:latin typeface="+mj-lt"/>
                <a:ea typeface="Times New Roman" panose="02020603050405020304" pitchFamily="18" charset="0"/>
              </a:rPr>
              <a:t>phòng</a:t>
            </a:r>
            <a:r>
              <a:rPr lang="en-US" sz="2400" dirty="0">
                <a:solidFill>
                  <a:schemeClr val="bg1"/>
                </a:solidFill>
                <a:effectLst/>
                <a:latin typeface="+mj-lt"/>
                <a:ea typeface="Times New Roman" panose="02020603050405020304" pitchFamily="18" charset="0"/>
              </a:rPr>
              <a:t> </a:t>
            </a:r>
            <a:r>
              <a:rPr lang="en-US" sz="2400" dirty="0" err="1">
                <a:solidFill>
                  <a:schemeClr val="bg1"/>
                </a:solidFill>
                <a:effectLst/>
                <a:latin typeface="+mj-lt"/>
                <a:ea typeface="Times New Roman" panose="02020603050405020304" pitchFamily="18" charset="0"/>
              </a:rPr>
              <a:t>trực</a:t>
            </a:r>
            <a:r>
              <a:rPr lang="en-US" sz="2400" dirty="0">
                <a:solidFill>
                  <a:schemeClr val="bg1"/>
                </a:solidFill>
                <a:effectLst/>
                <a:latin typeface="+mj-lt"/>
                <a:ea typeface="Times New Roman" panose="02020603050405020304" pitchFamily="18" charset="0"/>
              </a:rPr>
              <a:t> </a:t>
            </a:r>
            <a:r>
              <a:rPr lang="en-US" sz="2400" dirty="0" err="1">
                <a:solidFill>
                  <a:schemeClr val="bg1"/>
                </a:solidFill>
                <a:effectLst/>
                <a:latin typeface="+mj-lt"/>
                <a:ea typeface="Times New Roman" panose="02020603050405020304" pitchFamily="18" charset="0"/>
              </a:rPr>
              <a:t>tuyến</a:t>
            </a:r>
            <a:r>
              <a:rPr lang="en-US" sz="2400" dirty="0">
                <a:solidFill>
                  <a:schemeClr val="bg1"/>
                </a:solidFill>
                <a:effectLst/>
                <a:latin typeface="+mj-lt"/>
                <a:ea typeface="Times New Roman" panose="02020603050405020304" pitchFamily="18" charset="0"/>
              </a:rPr>
              <a:t> </a:t>
            </a:r>
            <a:r>
              <a:rPr lang="en-US" sz="2400" dirty="0" err="1">
                <a:solidFill>
                  <a:schemeClr val="bg1"/>
                </a:solidFill>
                <a:effectLst/>
                <a:latin typeface="+mj-lt"/>
                <a:ea typeface="Times New Roman" panose="02020603050405020304" pitchFamily="18" charset="0"/>
              </a:rPr>
              <a:t>là</a:t>
            </a:r>
            <a:r>
              <a:rPr lang="en-US" sz="2400" dirty="0">
                <a:solidFill>
                  <a:schemeClr val="bg1"/>
                </a:solidFill>
                <a:effectLst/>
                <a:latin typeface="+mj-lt"/>
                <a:ea typeface="Times New Roman" panose="02020603050405020304" pitchFamily="18" charset="0"/>
              </a:rPr>
              <a:t> </a:t>
            </a:r>
            <a:r>
              <a:rPr lang="en-US" sz="2400" dirty="0" err="1">
                <a:solidFill>
                  <a:schemeClr val="bg1"/>
                </a:solidFill>
                <a:effectLst/>
                <a:latin typeface="+mj-lt"/>
                <a:ea typeface="Times New Roman" panose="02020603050405020304" pitchFamily="18" charset="0"/>
              </a:rPr>
              <a:t>vô</a:t>
            </a:r>
            <a:r>
              <a:rPr lang="en-US" sz="2400" dirty="0">
                <a:solidFill>
                  <a:schemeClr val="bg1"/>
                </a:solidFill>
                <a:latin typeface="+mj-lt"/>
                <a:ea typeface="Times New Roman" panose="02020603050405020304" pitchFamily="18" charset="0"/>
              </a:rPr>
              <a:t> </a:t>
            </a:r>
            <a:r>
              <a:rPr lang="en-US" sz="2400" dirty="0" err="1">
                <a:solidFill>
                  <a:schemeClr val="bg1"/>
                </a:solidFill>
                <a:latin typeface="+mj-lt"/>
                <a:ea typeface="Times New Roman" panose="02020603050405020304" pitchFamily="18" charset="0"/>
              </a:rPr>
              <a:t>cùng</a:t>
            </a:r>
            <a:r>
              <a:rPr lang="en-US" sz="2400" dirty="0">
                <a:solidFill>
                  <a:schemeClr val="bg1"/>
                </a:solidFill>
                <a:latin typeface="+mj-lt"/>
                <a:ea typeface="Times New Roman" panose="02020603050405020304" pitchFamily="18" charset="0"/>
              </a:rPr>
              <a:t> </a:t>
            </a:r>
            <a:r>
              <a:rPr lang="en-US" sz="2400" dirty="0" err="1">
                <a:solidFill>
                  <a:schemeClr val="bg1"/>
                </a:solidFill>
                <a:latin typeface="+mj-lt"/>
                <a:ea typeface="Times New Roman" panose="02020603050405020304" pitchFamily="18" charset="0"/>
              </a:rPr>
              <a:t>cần</a:t>
            </a:r>
            <a:r>
              <a:rPr lang="en-US" sz="2400" dirty="0">
                <a:solidFill>
                  <a:schemeClr val="bg1"/>
                </a:solidFill>
                <a:latin typeface="+mj-lt"/>
                <a:ea typeface="Times New Roman" panose="02020603050405020304" pitchFamily="18" charset="0"/>
              </a:rPr>
              <a:t> </a:t>
            </a:r>
            <a:r>
              <a:rPr lang="en-US" sz="2400" dirty="0" err="1">
                <a:solidFill>
                  <a:schemeClr val="bg1"/>
                </a:solidFill>
                <a:latin typeface="+mj-lt"/>
                <a:ea typeface="Times New Roman" panose="02020603050405020304" pitchFamily="18" charset="0"/>
              </a:rPr>
              <a:t>thiết</a:t>
            </a:r>
            <a:r>
              <a:rPr lang="en-US" sz="2400" dirty="0">
                <a:solidFill>
                  <a:schemeClr val="bg1"/>
                </a:solidFill>
                <a:latin typeface="+mj-lt"/>
                <a:ea typeface="Times New Roman" panose="02020603050405020304" pitchFamily="18" charset="0"/>
              </a:rPr>
              <a:t>.</a:t>
            </a:r>
            <a:endParaRPr lang="vi-VN" sz="2400" dirty="0">
              <a:solidFill>
                <a:schemeClr val="bg1"/>
              </a:solidFill>
              <a:latin typeface="+mj-lt"/>
            </a:endParaRPr>
          </a:p>
        </p:txBody>
      </p:sp>
    </p:spTree>
    <p:extLst>
      <p:ext uri="{BB962C8B-B14F-4D97-AF65-F5344CB8AC3E}">
        <p14:creationId xmlns:p14="http://schemas.microsoft.com/office/powerpoint/2010/main" val="86821051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mn-lt"/>
                <a:ea typeface="Times New Roman"/>
                <a:cs typeface="Times New Roman" panose="02020603050405020304" pitchFamily="18" charset="0"/>
                <a:sym typeface="Times New Roman"/>
              </a:rPr>
              <a:t>1. </a:t>
            </a:r>
            <a:r>
              <a:rPr lang="en-US" sz="3600" b="1" dirty="0" err="1">
                <a:solidFill>
                  <a:schemeClr val="bg1"/>
                </a:solidFill>
                <a:latin typeface="+mn-lt"/>
                <a:ea typeface="Times New Roman"/>
                <a:cs typeface="Times New Roman" panose="02020603050405020304" pitchFamily="18" charset="0"/>
                <a:sym typeface="Times New Roman"/>
              </a:rPr>
              <a:t>Tổng</a:t>
            </a:r>
            <a:r>
              <a:rPr lang="en-US" sz="3600" b="1" dirty="0">
                <a:solidFill>
                  <a:schemeClr val="bg1"/>
                </a:solidFill>
                <a:latin typeface="+mn-lt"/>
                <a:ea typeface="Times New Roman"/>
                <a:cs typeface="Times New Roman" panose="02020603050405020304" pitchFamily="18" charset="0"/>
                <a:sym typeface="Times New Roman"/>
              </a:rPr>
              <a:t> </a:t>
            </a:r>
            <a:r>
              <a:rPr lang="en-US" sz="3600" b="1" dirty="0" err="1">
                <a:solidFill>
                  <a:schemeClr val="bg1"/>
                </a:solidFill>
                <a:latin typeface="+mn-lt"/>
                <a:ea typeface="Times New Roman"/>
                <a:cs typeface="Times New Roman" panose="02020603050405020304" pitchFamily="18" charset="0"/>
                <a:sym typeface="Times New Roman"/>
              </a:rPr>
              <a:t>quan</a:t>
            </a:r>
            <a:r>
              <a:rPr lang="en-US" sz="3600" b="1" dirty="0">
                <a:solidFill>
                  <a:schemeClr val="bg1"/>
                </a:solidFill>
                <a:latin typeface="+mn-lt"/>
                <a:ea typeface="Times New Roman"/>
                <a:cs typeface="Times New Roman" panose="02020603050405020304" pitchFamily="18" charset="0"/>
                <a:sym typeface="Times New Roman"/>
              </a:rPr>
              <a:t> </a:t>
            </a:r>
            <a:r>
              <a:rPr lang="en-US" sz="3600" b="1" dirty="0" err="1">
                <a:solidFill>
                  <a:schemeClr val="bg1"/>
                </a:solidFill>
                <a:latin typeface="+mn-lt"/>
                <a:ea typeface="Times New Roman"/>
                <a:cs typeface="Times New Roman" panose="02020603050405020304" pitchFamily="18" charset="0"/>
                <a:sym typeface="Times New Roman"/>
              </a:rPr>
              <a:t>về</a:t>
            </a:r>
            <a:r>
              <a:rPr lang="en-US" sz="3600" b="1" dirty="0">
                <a:solidFill>
                  <a:schemeClr val="bg1"/>
                </a:solidFill>
                <a:latin typeface="+mn-lt"/>
                <a:ea typeface="Times New Roman"/>
                <a:cs typeface="Times New Roman" panose="02020603050405020304" pitchFamily="18" charset="0"/>
                <a:sym typeface="Times New Roman"/>
              </a:rPr>
              <a:t> </a:t>
            </a:r>
            <a:r>
              <a:rPr lang="en-US" sz="3600" b="1" dirty="0" err="1">
                <a:solidFill>
                  <a:schemeClr val="bg1"/>
                </a:solidFill>
                <a:latin typeface="+mn-lt"/>
                <a:ea typeface="Times New Roman"/>
                <a:cs typeface="Times New Roman" panose="02020603050405020304" pitchFamily="18" charset="0"/>
                <a:sym typeface="Times New Roman"/>
              </a:rPr>
              <a:t>đề</a:t>
            </a:r>
            <a:r>
              <a:rPr lang="en-US" sz="3600" b="1" dirty="0">
                <a:solidFill>
                  <a:schemeClr val="bg1"/>
                </a:solidFill>
                <a:latin typeface="+mn-lt"/>
                <a:ea typeface="Times New Roman"/>
                <a:cs typeface="Times New Roman" panose="02020603050405020304" pitchFamily="18" charset="0"/>
                <a:sym typeface="Times New Roman"/>
              </a:rPr>
              <a:t> </a:t>
            </a:r>
            <a:r>
              <a:rPr lang="en-US" sz="3600" b="1" dirty="0" err="1">
                <a:solidFill>
                  <a:schemeClr val="bg1"/>
                </a:solidFill>
                <a:latin typeface="+mn-lt"/>
                <a:ea typeface="Times New Roman"/>
                <a:cs typeface="Times New Roman" panose="02020603050405020304" pitchFamily="18" charset="0"/>
                <a:sym typeface="Times New Roman"/>
              </a:rPr>
              <a:t>tài</a:t>
            </a:r>
            <a:endParaRPr lang="en-US" sz="3600" b="1" dirty="0">
              <a:solidFill>
                <a:schemeClr val="bg1"/>
              </a:solidFill>
              <a:latin typeface="+mn-lt"/>
              <a:ea typeface="Times New Roman"/>
              <a:cs typeface="Times New Roman" panose="02020603050405020304" pitchFamily="18" charset="0"/>
              <a:sym typeface="Times New Roman"/>
            </a:endParaRPr>
          </a:p>
        </p:txBody>
      </p:sp>
      <p:sp>
        <p:nvSpPr>
          <p:cNvPr id="4" name="Google Shape;45;p1"/>
          <p:cNvSpPr txBox="1"/>
          <p:nvPr/>
        </p:nvSpPr>
        <p:spPr>
          <a:xfrm>
            <a:off x="1021600" y="1918539"/>
            <a:ext cx="10163908" cy="2308284"/>
          </a:xfrm>
          <a:prstGeom prst="rect">
            <a:avLst/>
          </a:prstGeom>
          <a:noFill/>
          <a:ln>
            <a:noFill/>
          </a:ln>
        </p:spPr>
        <p:txBody>
          <a:bodyPr spcFirstLastPara="1" wrap="square" lIns="91425" tIns="45700" rIns="91425" bIns="45700" anchor="t" anchorCtr="0">
            <a:spAutoFit/>
          </a:bodyPr>
          <a:lstStyle/>
          <a:p>
            <a:pPr marL="342900" indent="-342900">
              <a:buClr>
                <a:schemeClr val="bg1"/>
              </a:buClr>
              <a:buFontTx/>
              <a:buChar char="-"/>
            </a:pPr>
            <a:r>
              <a:rPr lang="en-US" sz="2400" dirty="0" err="1">
                <a:solidFill>
                  <a:schemeClr val="bg1"/>
                </a:solidFill>
                <a:latin typeface="+mn-lt"/>
                <a:cs typeface="Times New Roman" panose="02020603050405020304" pitchFamily="18" charset="0"/>
              </a:rPr>
              <a:t>Tìm</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hiểu</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và</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sử</a:t>
            </a:r>
            <a:r>
              <a:rPr lang="en-US" sz="2400" dirty="0">
                <a:solidFill>
                  <a:schemeClr val="bg1"/>
                </a:solidFill>
                <a:latin typeface="+mn-lt"/>
                <a:cs typeface="Times New Roman" panose="02020603050405020304" pitchFamily="18" charset="0"/>
              </a:rPr>
              <a:t> dung </a:t>
            </a:r>
            <a:r>
              <a:rPr lang="en-US" sz="2400" dirty="0" err="1">
                <a:solidFill>
                  <a:schemeClr val="bg1"/>
                </a:solidFill>
                <a:latin typeface="+mn-lt"/>
                <a:cs typeface="Times New Roman" panose="02020603050405020304" pitchFamily="18" charset="0"/>
              </a:rPr>
              <a:t>các</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công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cụ</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như</a:t>
            </a:r>
            <a:r>
              <a:rPr lang="en-US" sz="2400" dirty="0">
                <a:solidFill>
                  <a:schemeClr val="bg1"/>
                </a:solidFill>
                <a:latin typeface="+mn-lt"/>
                <a:cs typeface="Times New Roman" panose="02020603050405020304" pitchFamily="18" charset="0"/>
              </a:rPr>
              <a:t> Visual Studio, </a:t>
            </a:r>
            <a:r>
              <a:rPr lang="en-US" sz="2400" dirty="0" err="1">
                <a:solidFill>
                  <a:schemeClr val="bg1"/>
                </a:solidFill>
                <a:latin typeface="+mn-lt"/>
                <a:cs typeface="Times New Roman" panose="02020603050405020304" pitchFamily="18" charset="0"/>
              </a:rPr>
              <a:t>Mysql</a:t>
            </a:r>
            <a:r>
              <a:rPr lang="en-US" sz="2400" dirty="0">
                <a:solidFill>
                  <a:schemeClr val="bg1"/>
                </a:solidFill>
                <a:latin typeface="+mn-lt"/>
                <a:cs typeface="Times New Roman" panose="02020603050405020304" pitchFamily="18" charset="0"/>
              </a:rPr>
              <a:t>,..</a:t>
            </a:r>
          </a:p>
          <a:p>
            <a:pPr marL="342900" indent="-342900">
              <a:buClr>
                <a:schemeClr val="bg1"/>
              </a:buClr>
              <a:buFontTx/>
              <a:buChar char="-"/>
            </a:pPr>
            <a:r>
              <a:rPr lang="en-US" sz="2400" dirty="0" err="1">
                <a:solidFill>
                  <a:schemeClr val="bg1"/>
                </a:solidFill>
                <a:latin typeface="+mn-lt"/>
                <a:cs typeface="Times New Roman" panose="02020603050405020304" pitchFamily="18" charset="0"/>
              </a:rPr>
              <a:t>Hiểu</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biết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những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kiến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thức</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cần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thiết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về</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xây</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dựng</a:t>
            </a:r>
            <a:r>
              <a:rPr lang="en-US" sz="2400" dirty="0">
                <a:solidFill>
                  <a:schemeClr val="bg1"/>
                </a:solidFill>
                <a:latin typeface="+mn-lt"/>
                <a:cs typeface="Times New Roman" panose="02020603050405020304" pitchFamily="18" charset="0"/>
              </a:rPr>
              <a:t> website</a:t>
            </a:r>
          </a:p>
          <a:p>
            <a:pPr marL="342900" indent="-342900">
              <a:buClr>
                <a:schemeClr val="bg1"/>
              </a:buClr>
              <a:buFontTx/>
              <a:buChar char="-"/>
            </a:pPr>
            <a:r>
              <a:rPr lang="en-US" sz="2400" dirty="0" err="1">
                <a:solidFill>
                  <a:schemeClr val="bg1"/>
                </a:solidFill>
                <a:latin typeface="+mn-lt"/>
                <a:cs typeface="Times New Roman" panose="02020603050405020304" pitchFamily="18" charset="0"/>
              </a:rPr>
              <a:t>Nghiên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cứu</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quy</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trình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phát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triển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phần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mềm</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viết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tài</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liệu</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phân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tích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thiết</a:t>
            </a:r>
            <a:r>
              <a:rPr lang="en-US" sz="2400" dirty="0">
                <a:solidFill>
                  <a:schemeClr val="bg1"/>
                </a:solidFill>
                <a:latin typeface="+mn-lt"/>
                <a:cs typeface="Times New Roman" panose="02020603050405020304" pitchFamily="18" charset="0"/>
              </a:rPr>
              <a:t>          </a:t>
            </a:r>
          </a:p>
          <a:p>
            <a:pPr>
              <a:buClr>
                <a:schemeClr val="bg1"/>
              </a:buClr>
            </a:pP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kế</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thành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phần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cho</a:t>
            </a:r>
            <a:r>
              <a:rPr lang="en-US" sz="2400" dirty="0">
                <a:solidFill>
                  <a:schemeClr val="bg1"/>
                </a:solidFill>
                <a:latin typeface="+mn-lt"/>
                <a:cs typeface="Times New Roman" panose="02020603050405020304" pitchFamily="18" charset="0"/>
              </a:rPr>
              <a:t> website </a:t>
            </a:r>
            <a:r>
              <a:rPr lang="en-US" sz="2400" dirty="0" err="1">
                <a:solidFill>
                  <a:schemeClr val="bg1"/>
                </a:solidFill>
                <a:latin typeface="+mn-lt"/>
                <a:cs typeface="Times New Roman" panose="02020603050405020304" pitchFamily="18" charset="0"/>
              </a:rPr>
              <a:t>đặt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phòng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khách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sạn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và</a:t>
            </a:r>
            <a:r>
              <a:rPr lang="en-US" sz="2400" dirty="0">
                <a:solidFill>
                  <a:schemeClr val="bg1"/>
                </a:solidFill>
                <a:latin typeface="+mn-lt"/>
                <a:cs typeface="Times New Roman" panose="02020603050405020304" pitchFamily="18" charset="0"/>
              </a:rPr>
              <a:t> homestay.</a:t>
            </a:r>
          </a:p>
          <a:p>
            <a:pPr marL="342900" indent="-342900">
              <a:buClr>
                <a:schemeClr val="bg1"/>
              </a:buClr>
              <a:buFontTx/>
              <a:buChar char="-"/>
            </a:pPr>
            <a:r>
              <a:rPr lang="en-US" sz="2400" dirty="0" err="1">
                <a:solidFill>
                  <a:schemeClr val="bg1"/>
                </a:solidFill>
                <a:latin typeface="+mn-lt"/>
                <a:cs typeface="Times New Roman" panose="02020603050405020304" pitchFamily="18" charset="0"/>
              </a:rPr>
              <a:t>Tiết</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kiệm</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thời</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gian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cho</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khách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hàng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khách</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hàng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không</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phải</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đến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tận</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cửa</a:t>
            </a:r>
            <a:r>
              <a:rPr lang="en-US" sz="2400" dirty="0">
                <a:solidFill>
                  <a:schemeClr val="bg1"/>
                </a:solidFill>
                <a:latin typeface="+mn-lt"/>
                <a:cs typeface="Times New Roman" panose="02020603050405020304" pitchFamily="18" charset="0"/>
              </a:rPr>
              <a:t> </a:t>
            </a:r>
            <a:r>
              <a:rPr lang="en-US" sz="2400" dirty="0" err="1">
                <a:solidFill>
                  <a:schemeClr val="bg1"/>
                </a:solidFill>
                <a:latin typeface="+mn-lt"/>
                <a:cs typeface="Times New Roman" panose="02020603050405020304" pitchFamily="18" charset="0"/>
              </a:rPr>
              <a:t>hàng</a:t>
            </a:r>
            <a:endParaRPr lang="en-US" sz="2400" dirty="0">
              <a:solidFill>
                <a:schemeClr val="bg1"/>
              </a:solidFill>
              <a:latin typeface="+mn-lt"/>
              <a:cs typeface="Times New Roman" panose="02020603050405020304" pitchFamily="18" charset="0"/>
            </a:endParaRPr>
          </a:p>
        </p:txBody>
      </p:sp>
      <p:sp>
        <p:nvSpPr>
          <p:cNvPr id="5" name="Google Shape;45;p1"/>
          <p:cNvSpPr txBox="1"/>
          <p:nvPr/>
        </p:nvSpPr>
        <p:spPr>
          <a:xfrm>
            <a:off x="410535" y="1097951"/>
            <a:ext cx="11386039" cy="461624"/>
          </a:xfrm>
          <a:prstGeom prst="rect">
            <a:avLst/>
          </a:prstGeom>
          <a:noFill/>
          <a:ln>
            <a:noFill/>
          </a:ln>
        </p:spPr>
        <p:txBody>
          <a:bodyPr spcFirstLastPara="1" wrap="square" lIns="91425" tIns="45700" rIns="91425" bIns="45700" anchor="t" anchorCtr="0">
            <a:spAutoFit/>
          </a:bodyPr>
          <a:lstStyle/>
          <a:p>
            <a:pPr lvl="0"/>
            <a:r>
              <a:rPr lang="en-US" sz="2400" b="1" i="1" dirty="0">
                <a:solidFill>
                  <a:schemeClr val="bg1"/>
                </a:solidFill>
                <a:latin typeface="+mn-lt"/>
                <a:cs typeface="Times New Roman" panose="02020603050405020304" pitchFamily="18" charset="0"/>
              </a:rPr>
              <a:t>1.2. </a:t>
            </a:r>
            <a:r>
              <a:rPr lang="en-US" sz="2400" b="1" i="1" dirty="0" err="1">
                <a:solidFill>
                  <a:schemeClr val="bg1"/>
                </a:solidFill>
                <a:latin typeface="+mn-lt"/>
                <a:cs typeface="Times New Roman" panose="02020603050405020304" pitchFamily="18" charset="0"/>
              </a:rPr>
              <a:t>Mục</a:t>
            </a:r>
            <a:r>
              <a:rPr lang="en-US" sz="2400" b="1" i="1" dirty="0">
                <a:solidFill>
                  <a:schemeClr val="bg1"/>
                </a:solidFill>
                <a:latin typeface="+mn-lt"/>
                <a:cs typeface="Times New Roman" panose="02020603050405020304" pitchFamily="18" charset="0"/>
              </a:rPr>
              <a:t> </a:t>
            </a:r>
            <a:r>
              <a:rPr lang="en-US" sz="2400" b="1" i="1" dirty="0" err="1">
                <a:solidFill>
                  <a:schemeClr val="bg1"/>
                </a:solidFill>
                <a:latin typeface="+mn-lt"/>
                <a:cs typeface="Times New Roman" panose="02020603050405020304" pitchFamily="18" charset="0"/>
              </a:rPr>
              <a:t>tiêu</a:t>
            </a:r>
            <a:r>
              <a:rPr lang="en-US" sz="2400" b="1" i="1" dirty="0">
                <a:solidFill>
                  <a:schemeClr val="bg1"/>
                </a:solidFill>
                <a:latin typeface="+mn-lt"/>
                <a:cs typeface="Times New Roman" panose="02020603050405020304" pitchFamily="18" charset="0"/>
              </a:rPr>
              <a:t>, ý </a:t>
            </a:r>
            <a:r>
              <a:rPr lang="en-US" sz="2400" b="1" i="1" dirty="0" err="1">
                <a:solidFill>
                  <a:schemeClr val="bg1"/>
                </a:solidFill>
                <a:latin typeface="+mn-lt"/>
                <a:cs typeface="Times New Roman" panose="02020603050405020304" pitchFamily="18" charset="0"/>
              </a:rPr>
              <a:t>nghĩa</a:t>
            </a:r>
            <a:endParaRPr lang="en-US" sz="2400" b="1" i="1" dirty="0">
              <a:solidFill>
                <a:schemeClr val="bg1"/>
              </a:solidFill>
              <a:latin typeface="+mn-lt"/>
              <a:cs typeface="Times New Roman" panose="020206030504050203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US" smtClean="0">
                <a:latin typeface="+mn-lt"/>
              </a:rPr>
              <a:pPr/>
              <a:t>4</a:t>
            </a:fld>
            <a:r>
              <a:rPr lang="en-US">
                <a:latin typeface="+mn-lt"/>
              </a:rPr>
              <a:t>/17</a:t>
            </a:r>
            <a:endParaRPr lang="en-US" dirty="0">
              <a:latin typeface="+mn-lt"/>
            </a:endParaRPr>
          </a:p>
        </p:txBody>
      </p:sp>
    </p:spTree>
    <p:extLst>
      <p:ext uri="{BB962C8B-B14F-4D97-AF65-F5344CB8AC3E}">
        <p14:creationId xmlns:p14="http://schemas.microsoft.com/office/powerpoint/2010/main" val="29681222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mj-lt"/>
                <a:cs typeface="Times New Roman" panose="02020603050405020304" pitchFamily="18" charset="0"/>
              </a:rPr>
              <a:t>2.Ngôn </a:t>
            </a:r>
            <a:r>
              <a:rPr lang="en-US" sz="3600" b="1" dirty="0" err="1">
                <a:solidFill>
                  <a:schemeClr val="bg1"/>
                </a:solidFill>
                <a:latin typeface="+mj-lt"/>
                <a:cs typeface="Times New Roman" panose="02020603050405020304" pitchFamily="18" charset="0"/>
              </a:rPr>
              <a:t>ngữ</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lập</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trình</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và</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công</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cụ</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sử</a:t>
            </a:r>
            <a:r>
              <a:rPr lang="en-US" sz="3600" b="1" dirty="0">
                <a:solidFill>
                  <a:schemeClr val="bg1"/>
                </a:solidFill>
                <a:latin typeface="+mj-lt"/>
                <a:cs typeface="Times New Roman" panose="02020603050405020304" pitchFamily="18" charset="0"/>
              </a:rPr>
              <a:t> </a:t>
            </a:r>
            <a:r>
              <a:rPr lang="en-US" sz="3600" b="1" dirty="0" err="1">
                <a:solidFill>
                  <a:schemeClr val="bg1"/>
                </a:solidFill>
                <a:latin typeface="+mj-lt"/>
                <a:cs typeface="Times New Roman" panose="02020603050405020304" pitchFamily="18" charset="0"/>
              </a:rPr>
              <a:t>dụng</a:t>
            </a:r>
            <a:endParaRPr lang="en-US" sz="3600" b="1" dirty="0">
              <a:solidFill>
                <a:schemeClr val="bg1"/>
              </a:solidFill>
              <a:latin typeface="+mj-lt"/>
              <a:cs typeface="Times New Roman" panose="02020603050405020304" pitchFamily="18" charset="0"/>
            </a:endParaRPr>
          </a:p>
        </p:txBody>
      </p:sp>
      <p:sp>
        <p:nvSpPr>
          <p:cNvPr id="9" name="Google Shape;45;p1"/>
          <p:cNvSpPr txBox="1"/>
          <p:nvPr/>
        </p:nvSpPr>
        <p:spPr>
          <a:xfrm>
            <a:off x="4395" y="852589"/>
            <a:ext cx="11386039" cy="461624"/>
          </a:xfrm>
          <a:prstGeom prst="rect">
            <a:avLst/>
          </a:prstGeom>
          <a:noFill/>
          <a:ln>
            <a:noFill/>
          </a:ln>
        </p:spPr>
        <p:txBody>
          <a:bodyPr spcFirstLastPara="1" wrap="square" lIns="91425" tIns="45700" rIns="91425" bIns="45700" anchor="t" anchorCtr="0">
            <a:spAutoFit/>
          </a:bodyPr>
          <a:lstStyle/>
          <a:p>
            <a:pPr lvl="0"/>
            <a:r>
              <a:rPr lang="en-US" sz="2400" b="1" i="1" dirty="0" err="1">
                <a:solidFill>
                  <a:schemeClr val="bg1"/>
                </a:solidFill>
                <a:latin typeface="+mj-lt"/>
                <a:cs typeface="Times New Roman" panose="02020603050405020304" pitchFamily="18" charset="0"/>
              </a:rPr>
              <a:t>Lập</a:t>
            </a:r>
            <a:r>
              <a:rPr lang="en-US" sz="2400" b="1" i="1" dirty="0">
                <a:solidFill>
                  <a:schemeClr val="bg1"/>
                </a:solidFill>
                <a:latin typeface="+mj-lt"/>
                <a:cs typeface="Times New Roman" panose="02020603050405020304" pitchFamily="18" charset="0"/>
              </a:rPr>
              <a:t> </a:t>
            </a:r>
            <a:r>
              <a:rPr lang="en-US" sz="2400" b="1" i="1" dirty="0" err="1">
                <a:solidFill>
                  <a:schemeClr val="bg1"/>
                </a:solidFill>
                <a:latin typeface="+mj-lt"/>
                <a:cs typeface="Times New Roman" panose="02020603050405020304" pitchFamily="18" charset="0"/>
              </a:rPr>
              <a:t>trình</a:t>
            </a:r>
            <a:r>
              <a:rPr lang="en-US" sz="2400" b="1" i="1" dirty="0">
                <a:solidFill>
                  <a:schemeClr val="bg1"/>
                </a:solidFill>
                <a:latin typeface="+mj-lt"/>
                <a:cs typeface="Times New Roman" panose="02020603050405020304" pitchFamily="18" charset="0"/>
              </a:rPr>
              <a:t> back-end</a:t>
            </a:r>
          </a:p>
        </p:txBody>
      </p:sp>
      <p:sp>
        <p:nvSpPr>
          <p:cNvPr id="2" name="TextBox 1"/>
          <p:cNvSpPr txBox="1"/>
          <p:nvPr/>
        </p:nvSpPr>
        <p:spPr>
          <a:xfrm>
            <a:off x="3491249" y="2263285"/>
            <a:ext cx="3841750" cy="461665"/>
          </a:xfrm>
          <a:prstGeom prst="rect">
            <a:avLst/>
          </a:prstGeom>
          <a:noFill/>
        </p:spPr>
        <p:txBody>
          <a:bodyPr wrap="square" rtlCol="0">
            <a:spAutoFit/>
          </a:bodyPr>
          <a:lstStyle/>
          <a:p>
            <a:pPr algn="ctr"/>
            <a:r>
              <a:rPr lang="en-US" sz="2400" dirty="0" err="1">
                <a:solidFill>
                  <a:schemeClr val="bg1"/>
                </a:solidFill>
                <a:latin typeface="+mj-lt"/>
                <a:cs typeface="Times New Roman" panose="02020603050405020304" pitchFamily="18" charset="0"/>
              </a:rPr>
              <a:t>Ngôn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ngữ</a:t>
            </a:r>
            <a:r>
              <a:rPr lang="en-US" sz="2400" dirty="0">
                <a:solidFill>
                  <a:schemeClr val="bg1"/>
                </a:solidFill>
                <a:latin typeface="+mj-lt"/>
                <a:cs typeface="Times New Roman" panose="02020603050405020304" pitchFamily="18" charset="0"/>
              </a:rPr>
              <a:t> Python</a:t>
            </a:r>
          </a:p>
        </p:txBody>
      </p:sp>
      <p:sp>
        <p:nvSpPr>
          <p:cNvPr id="11" name="TextBox 10"/>
          <p:cNvSpPr txBox="1"/>
          <p:nvPr/>
        </p:nvSpPr>
        <p:spPr>
          <a:xfrm>
            <a:off x="9138179" y="2263284"/>
            <a:ext cx="2944923" cy="461665"/>
          </a:xfrm>
          <a:prstGeom prst="rect">
            <a:avLst/>
          </a:prstGeom>
          <a:noFill/>
        </p:spPr>
        <p:txBody>
          <a:bodyPr wrap="square" rtlCol="0">
            <a:spAutoFit/>
          </a:bodyPr>
          <a:lstStyle/>
          <a:p>
            <a:pPr algn="ctr"/>
            <a:r>
              <a:rPr lang="en-US" sz="2400" dirty="0">
                <a:solidFill>
                  <a:schemeClr val="bg1"/>
                </a:solidFill>
                <a:latin typeface="+mj-lt"/>
                <a:cs typeface="Times New Roman" panose="02020603050405020304" pitchFamily="18" charset="0"/>
              </a:rPr>
              <a:t>Django Framework</a:t>
            </a:r>
          </a:p>
        </p:txBody>
      </p:sp>
      <p:sp>
        <p:nvSpPr>
          <p:cNvPr id="4" name="Slide Number Placeholder 3"/>
          <p:cNvSpPr>
            <a:spLocks noGrp="1"/>
          </p:cNvSpPr>
          <p:nvPr>
            <p:ph type="sldNum" idx="12"/>
          </p:nvPr>
        </p:nvSpPr>
        <p:spPr/>
        <p:txBody>
          <a:bodyPr/>
          <a:lstStyle/>
          <a:p>
            <a:fld id="{00000000-1234-1234-1234-123412341234}" type="slidenum">
              <a:rPr lang="en-US" smtClean="0"/>
              <a:pPr/>
              <a:t>5</a:t>
            </a:fld>
            <a:r>
              <a:rPr lang="en-US"/>
              <a:t>/17</a:t>
            </a:r>
            <a:endParaRPr lang="en-US" dirty="0"/>
          </a:p>
        </p:txBody>
      </p:sp>
      <p:sp>
        <p:nvSpPr>
          <p:cNvPr id="3" name="TextBox 2">
            <a:extLst>
              <a:ext uri="{FF2B5EF4-FFF2-40B4-BE49-F238E27FC236}">
                <a16:creationId xmlns:a16="http://schemas.microsoft.com/office/drawing/2014/main" id="{E5611B48-FA41-3FA8-5B41-1A88A2EA448D}"/>
              </a:ext>
            </a:extLst>
          </p:cNvPr>
          <p:cNvSpPr txBox="1"/>
          <p:nvPr/>
        </p:nvSpPr>
        <p:spPr>
          <a:xfrm>
            <a:off x="108898" y="4017023"/>
            <a:ext cx="6152754" cy="1200329"/>
          </a:xfrm>
          <a:prstGeom prst="rect">
            <a:avLst/>
          </a:prstGeom>
          <a:noFill/>
        </p:spPr>
        <p:txBody>
          <a:bodyPr wrap="square" rtlCol="0">
            <a:spAutoFit/>
          </a:bodyPr>
          <a:lstStyle/>
          <a:p>
            <a:r>
              <a:rPr lang="vi-VN" sz="2400" dirty="0">
                <a:solidFill>
                  <a:schemeClr val="bg1"/>
                </a:solidFill>
                <a:latin typeface="+mn-lt"/>
              </a:rPr>
              <a:t>Python là một ngôn ngữ lập trình phổ biến và mạnh mẽ, được biết đến với cú pháp đơn giản, dễ đọc và dễ học.</a:t>
            </a:r>
          </a:p>
        </p:txBody>
      </p:sp>
      <p:sp>
        <p:nvSpPr>
          <p:cNvPr id="5" name="TextBox 4">
            <a:extLst>
              <a:ext uri="{FF2B5EF4-FFF2-40B4-BE49-F238E27FC236}">
                <a16:creationId xmlns:a16="http://schemas.microsoft.com/office/drawing/2014/main" id="{5AA82D9D-986E-676B-55D8-063DE917F7CC}"/>
              </a:ext>
            </a:extLst>
          </p:cNvPr>
          <p:cNvSpPr txBox="1"/>
          <p:nvPr/>
        </p:nvSpPr>
        <p:spPr>
          <a:xfrm>
            <a:off x="6808304" y="4017023"/>
            <a:ext cx="4999383" cy="1569660"/>
          </a:xfrm>
          <a:prstGeom prst="rect">
            <a:avLst/>
          </a:prstGeom>
          <a:noFill/>
        </p:spPr>
        <p:txBody>
          <a:bodyPr wrap="square" rtlCol="0">
            <a:spAutoFit/>
          </a:bodyPr>
          <a:lstStyle/>
          <a:p>
            <a:r>
              <a:rPr lang="en-US" sz="2400" dirty="0">
                <a:solidFill>
                  <a:schemeClr val="bg1"/>
                </a:solidFill>
                <a:latin typeface="+mn-lt"/>
              </a:rPr>
              <a:t>Django </a:t>
            </a:r>
            <a:r>
              <a:rPr lang="en-US" sz="2400" dirty="0" err="1">
                <a:solidFill>
                  <a:schemeClr val="bg1"/>
                </a:solidFill>
                <a:latin typeface="+mn-lt"/>
              </a:rPr>
              <a:t>là</a:t>
            </a:r>
            <a:r>
              <a:rPr lang="en-US" sz="2400" dirty="0">
                <a:solidFill>
                  <a:schemeClr val="bg1"/>
                </a:solidFill>
                <a:latin typeface="+mn-lt"/>
              </a:rPr>
              <a:t> </a:t>
            </a:r>
            <a:r>
              <a:rPr lang="en-US" sz="2400" dirty="0" err="1">
                <a:solidFill>
                  <a:schemeClr val="bg1"/>
                </a:solidFill>
                <a:latin typeface="+mn-lt"/>
              </a:rPr>
              <a:t>một</a:t>
            </a:r>
            <a:r>
              <a:rPr lang="en-US" sz="2400" dirty="0">
                <a:solidFill>
                  <a:schemeClr val="bg1"/>
                </a:solidFill>
                <a:latin typeface="+mn-lt"/>
              </a:rPr>
              <a:t> framework web </a:t>
            </a:r>
            <a:r>
              <a:rPr lang="en-US" sz="2400" dirty="0" err="1">
                <a:solidFill>
                  <a:schemeClr val="bg1"/>
                </a:solidFill>
                <a:latin typeface="+mn-lt"/>
              </a:rPr>
              <a:t>cao</a:t>
            </a:r>
            <a:r>
              <a:rPr lang="en-US" sz="2400" dirty="0">
                <a:solidFill>
                  <a:schemeClr val="bg1"/>
                </a:solidFill>
                <a:latin typeface="+mn-lt"/>
              </a:rPr>
              <a:t> </a:t>
            </a:r>
            <a:r>
              <a:rPr lang="en-US" sz="2400" dirty="0" err="1">
                <a:solidFill>
                  <a:schemeClr val="bg1"/>
                </a:solidFill>
                <a:latin typeface="+mn-lt"/>
              </a:rPr>
              <a:t>cấp</a:t>
            </a:r>
            <a:r>
              <a:rPr lang="en-US" sz="2400" dirty="0">
                <a:solidFill>
                  <a:schemeClr val="bg1"/>
                </a:solidFill>
                <a:latin typeface="+mn-lt"/>
              </a:rPr>
              <a:t> </a:t>
            </a:r>
            <a:r>
              <a:rPr lang="en-US" sz="2400" dirty="0" err="1">
                <a:solidFill>
                  <a:schemeClr val="bg1"/>
                </a:solidFill>
                <a:latin typeface="+mn-lt"/>
              </a:rPr>
              <a:t>viết</a:t>
            </a:r>
            <a:r>
              <a:rPr lang="en-US" sz="2400" dirty="0">
                <a:solidFill>
                  <a:schemeClr val="bg1"/>
                </a:solidFill>
                <a:latin typeface="+mn-lt"/>
              </a:rPr>
              <a:t> </a:t>
            </a:r>
            <a:r>
              <a:rPr lang="en-US" sz="2400" dirty="0" err="1">
                <a:solidFill>
                  <a:schemeClr val="bg1"/>
                </a:solidFill>
                <a:latin typeface="+mn-lt"/>
              </a:rPr>
              <a:t>bằng</a:t>
            </a:r>
            <a:r>
              <a:rPr lang="en-US" sz="2400" dirty="0">
                <a:solidFill>
                  <a:schemeClr val="bg1"/>
                </a:solidFill>
                <a:latin typeface="+mn-lt"/>
              </a:rPr>
              <a:t> Python, </a:t>
            </a:r>
            <a:r>
              <a:rPr lang="en-US" sz="2400" dirty="0" err="1">
                <a:solidFill>
                  <a:schemeClr val="bg1"/>
                </a:solidFill>
                <a:latin typeface="+mn-lt"/>
              </a:rPr>
              <a:t>khuyến</a:t>
            </a:r>
            <a:r>
              <a:rPr lang="en-US" sz="2400" dirty="0">
                <a:solidFill>
                  <a:schemeClr val="bg1"/>
                </a:solidFill>
                <a:latin typeface="+mn-lt"/>
              </a:rPr>
              <a:t> </a:t>
            </a:r>
            <a:r>
              <a:rPr lang="en-US" sz="2400" dirty="0" err="1">
                <a:solidFill>
                  <a:schemeClr val="bg1"/>
                </a:solidFill>
                <a:latin typeface="+mn-lt"/>
              </a:rPr>
              <a:t>khích</a:t>
            </a:r>
            <a:r>
              <a:rPr lang="en-US" sz="2400" dirty="0">
                <a:solidFill>
                  <a:schemeClr val="bg1"/>
                </a:solidFill>
                <a:latin typeface="+mn-lt"/>
              </a:rPr>
              <a:t> </a:t>
            </a:r>
            <a:r>
              <a:rPr lang="en-US" sz="2400" dirty="0" err="1">
                <a:solidFill>
                  <a:schemeClr val="bg1"/>
                </a:solidFill>
                <a:latin typeface="+mn-lt"/>
              </a:rPr>
              <a:t>phát</a:t>
            </a:r>
            <a:r>
              <a:rPr lang="en-US" sz="2400" dirty="0">
                <a:solidFill>
                  <a:schemeClr val="bg1"/>
                </a:solidFill>
                <a:latin typeface="+mn-lt"/>
              </a:rPr>
              <a:t> </a:t>
            </a:r>
            <a:r>
              <a:rPr lang="en-US" sz="2400" dirty="0" err="1">
                <a:solidFill>
                  <a:schemeClr val="bg1"/>
                </a:solidFill>
                <a:latin typeface="+mn-lt"/>
              </a:rPr>
              <a:t>triển</a:t>
            </a:r>
            <a:r>
              <a:rPr lang="en-US" sz="2400" dirty="0">
                <a:solidFill>
                  <a:schemeClr val="bg1"/>
                </a:solidFill>
                <a:latin typeface="+mn-lt"/>
              </a:rPr>
              <a:t> </a:t>
            </a:r>
            <a:r>
              <a:rPr lang="en-US" sz="2400" dirty="0" err="1">
                <a:solidFill>
                  <a:schemeClr val="bg1"/>
                </a:solidFill>
                <a:latin typeface="+mn-lt"/>
              </a:rPr>
              <a:t>nhanh</a:t>
            </a:r>
            <a:r>
              <a:rPr lang="en-US" sz="2400" dirty="0">
                <a:solidFill>
                  <a:schemeClr val="bg1"/>
                </a:solidFill>
                <a:latin typeface="+mn-lt"/>
              </a:rPr>
              <a:t> </a:t>
            </a:r>
            <a:r>
              <a:rPr lang="en-US" sz="2400" dirty="0" err="1">
                <a:solidFill>
                  <a:schemeClr val="bg1"/>
                </a:solidFill>
                <a:latin typeface="+mn-lt"/>
              </a:rPr>
              <a:t>và</a:t>
            </a:r>
            <a:r>
              <a:rPr lang="en-US" sz="2400" dirty="0">
                <a:solidFill>
                  <a:schemeClr val="bg1"/>
                </a:solidFill>
                <a:latin typeface="+mn-lt"/>
              </a:rPr>
              <a:t> </a:t>
            </a:r>
            <a:r>
              <a:rPr lang="en-US" sz="2400" dirty="0" err="1">
                <a:solidFill>
                  <a:schemeClr val="bg1"/>
                </a:solidFill>
                <a:latin typeface="+mn-lt"/>
              </a:rPr>
              <a:t>thiết</a:t>
            </a:r>
            <a:r>
              <a:rPr lang="en-US" sz="2400" dirty="0">
                <a:solidFill>
                  <a:schemeClr val="bg1"/>
                </a:solidFill>
                <a:latin typeface="+mn-lt"/>
              </a:rPr>
              <a:t> </a:t>
            </a:r>
            <a:r>
              <a:rPr lang="en-US" sz="2400" dirty="0" err="1">
                <a:solidFill>
                  <a:schemeClr val="bg1"/>
                </a:solidFill>
                <a:latin typeface="+mn-lt"/>
              </a:rPr>
              <a:t>kế</a:t>
            </a:r>
            <a:r>
              <a:rPr lang="en-US" sz="2400" dirty="0">
                <a:solidFill>
                  <a:schemeClr val="bg1"/>
                </a:solidFill>
                <a:latin typeface="+mn-lt"/>
              </a:rPr>
              <a:t> </a:t>
            </a:r>
            <a:r>
              <a:rPr lang="en-US" sz="2400" dirty="0" err="1">
                <a:solidFill>
                  <a:schemeClr val="bg1"/>
                </a:solidFill>
                <a:latin typeface="+mn-lt"/>
              </a:rPr>
              <a:t>sạch</a:t>
            </a:r>
            <a:r>
              <a:rPr lang="en-US" sz="2400" dirty="0">
                <a:solidFill>
                  <a:schemeClr val="bg1"/>
                </a:solidFill>
                <a:latin typeface="+mn-lt"/>
              </a:rPr>
              <a:t> </a:t>
            </a:r>
            <a:r>
              <a:rPr lang="en-US" sz="2400" dirty="0" err="1">
                <a:solidFill>
                  <a:schemeClr val="bg1"/>
                </a:solidFill>
                <a:latin typeface="+mn-lt"/>
              </a:rPr>
              <a:t>sẽ</a:t>
            </a:r>
            <a:r>
              <a:rPr lang="en-US" sz="2400" dirty="0">
                <a:solidFill>
                  <a:schemeClr val="bg1"/>
                </a:solidFill>
                <a:latin typeface="+mn-lt"/>
              </a:rPr>
              <a:t>, </a:t>
            </a:r>
            <a:r>
              <a:rPr lang="en-US" sz="2400" dirty="0" err="1">
                <a:solidFill>
                  <a:schemeClr val="bg1"/>
                </a:solidFill>
                <a:latin typeface="+mn-lt"/>
              </a:rPr>
              <a:t>thực</a:t>
            </a:r>
            <a:r>
              <a:rPr lang="en-US" sz="2400" dirty="0">
                <a:solidFill>
                  <a:schemeClr val="bg1"/>
                </a:solidFill>
                <a:latin typeface="+mn-lt"/>
              </a:rPr>
              <a:t> </a:t>
            </a:r>
            <a:r>
              <a:rPr lang="en-US" sz="2400" dirty="0" err="1">
                <a:solidFill>
                  <a:schemeClr val="bg1"/>
                </a:solidFill>
                <a:latin typeface="+mn-lt"/>
              </a:rPr>
              <a:t>tế</a:t>
            </a:r>
            <a:r>
              <a:rPr lang="en-US" sz="2400" dirty="0">
                <a:solidFill>
                  <a:schemeClr val="bg1"/>
                </a:solidFill>
                <a:latin typeface="+mn-lt"/>
              </a:rPr>
              <a:t>.</a:t>
            </a:r>
            <a:endParaRPr lang="vi-VN" sz="2400" dirty="0">
              <a:solidFill>
                <a:schemeClr val="bg1"/>
              </a:solidFill>
              <a:latin typeface="+mn-lt"/>
            </a:endParaRPr>
          </a:p>
        </p:txBody>
      </p:sp>
      <p:pic>
        <p:nvPicPr>
          <p:cNvPr id="1026" name="Picture 2" descr="The Zen of Python: A guide to Python's design principles | by Vishal Sharma  | Towards Data Science">
            <a:extLst>
              <a:ext uri="{FF2B5EF4-FFF2-40B4-BE49-F238E27FC236}">
                <a16:creationId xmlns:a16="http://schemas.microsoft.com/office/drawing/2014/main" id="{BD458E39-A4FC-771B-2973-202D47636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01" y="1666486"/>
            <a:ext cx="3333858" cy="1879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jango (@djangoproject) / X">
            <a:extLst>
              <a:ext uri="{FF2B5EF4-FFF2-40B4-BE49-F238E27FC236}">
                <a16:creationId xmlns:a16="http://schemas.microsoft.com/office/drawing/2014/main" id="{256D3CA2-804E-1E61-C3FE-913F4806D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304" y="1270725"/>
            <a:ext cx="2329875" cy="232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039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Ngôn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ngữ</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lập</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trình</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và</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công</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cụ</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sử</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dụng</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9" name="Google Shape;45;p1"/>
          <p:cNvSpPr txBox="1"/>
          <p:nvPr/>
        </p:nvSpPr>
        <p:spPr>
          <a:xfrm>
            <a:off x="171812" y="867098"/>
            <a:ext cx="11386039" cy="461624"/>
          </a:xfrm>
          <a:prstGeom prst="rect">
            <a:avLst/>
          </a:prstGeom>
          <a:noFill/>
          <a:ln>
            <a:noFill/>
          </a:ln>
        </p:spPr>
        <p:txBody>
          <a:bodyPr spcFirstLastPara="1" wrap="square" lIns="91425" tIns="45700" rIns="91425" bIns="45700" anchor="t" anchorCtr="0">
            <a:spAutoFit/>
          </a:bodyPr>
          <a:lstStyle/>
          <a:p>
            <a:pPr lvl="0"/>
            <a:r>
              <a:rPr lang="en-US" sz="2400" b="1" i="1" dirty="0" err="1">
                <a:solidFill>
                  <a:schemeClr val="bg1"/>
                </a:solidFill>
                <a:latin typeface="Times New Roman" panose="02020603050405020304" pitchFamily="18" charset="0"/>
                <a:cs typeface="Times New Roman" panose="02020603050405020304" pitchFamily="18" charset="0"/>
              </a:rPr>
              <a:t>Lập</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trình</a:t>
            </a:r>
            <a:r>
              <a:rPr lang="en-US" sz="2400" b="1" i="1" dirty="0">
                <a:solidFill>
                  <a:schemeClr val="bg1"/>
                </a:solidFill>
                <a:latin typeface="Times New Roman" panose="02020603050405020304" pitchFamily="18" charset="0"/>
                <a:cs typeface="Times New Roman" panose="02020603050405020304" pitchFamily="18" charset="0"/>
              </a:rPr>
              <a:t> front-end</a:t>
            </a:r>
          </a:p>
        </p:txBody>
      </p:sp>
      <p:sp>
        <p:nvSpPr>
          <p:cNvPr id="2" name="TextBox 1"/>
          <p:cNvSpPr txBox="1"/>
          <p:nvPr/>
        </p:nvSpPr>
        <p:spPr>
          <a:xfrm>
            <a:off x="2301118" y="2080863"/>
            <a:ext cx="2936632" cy="461665"/>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JavaScript</a:t>
            </a:r>
          </a:p>
        </p:txBody>
      </p:sp>
      <p:sp>
        <p:nvSpPr>
          <p:cNvPr id="11" name="TextBox 10"/>
          <p:cNvSpPr txBox="1"/>
          <p:nvPr/>
        </p:nvSpPr>
        <p:spPr>
          <a:xfrm>
            <a:off x="7860356" y="2080861"/>
            <a:ext cx="4438649" cy="461665"/>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HTML</a:t>
            </a:r>
          </a:p>
        </p:txBody>
      </p:sp>
      <p:pic>
        <p:nvPicPr>
          <p:cNvPr id="12" name="Picture 11" descr="File:Unofficial JavaScript logo 2.svg - Wikimedia Commons"/>
          <p:cNvPicPr/>
          <p:nvPr/>
        </p:nvPicPr>
        <p:blipFill rotWithShape="1">
          <a:blip r:embed="rId3">
            <a:extLst>
              <a:ext uri="{28A0092B-C50C-407E-A947-70E740481C1C}">
                <a14:useLocalDpi xmlns:a14="http://schemas.microsoft.com/office/drawing/2010/main" val="0"/>
              </a:ext>
            </a:extLst>
          </a:blip>
          <a:srcRect l="26644" t="21444"/>
          <a:stretch/>
        </p:blipFill>
        <p:spPr bwMode="auto">
          <a:xfrm>
            <a:off x="526392" y="1367922"/>
            <a:ext cx="1774726" cy="1895476"/>
          </a:xfrm>
          <a:prstGeom prst="rect">
            <a:avLst/>
          </a:prstGeom>
          <a:noFill/>
          <a:ln>
            <a:noFill/>
          </a:ln>
        </p:spPr>
      </p:pic>
      <p:sp>
        <p:nvSpPr>
          <p:cNvPr id="4" name="Slide Number Placeholder 3"/>
          <p:cNvSpPr>
            <a:spLocks noGrp="1"/>
          </p:cNvSpPr>
          <p:nvPr>
            <p:ph type="sldNum" idx="12"/>
          </p:nvPr>
        </p:nvSpPr>
        <p:spPr/>
        <p:txBody>
          <a:bodyPr/>
          <a:lstStyle/>
          <a:p>
            <a:fld id="{00000000-1234-1234-1234-123412341234}" type="slidenum">
              <a:rPr lang="en-US" smtClean="0"/>
              <a:pPr/>
              <a:t>6</a:t>
            </a:fld>
            <a:r>
              <a:rPr lang="en-US"/>
              <a:t>/17</a:t>
            </a:r>
            <a:endParaRPr lang="en-US" dirty="0"/>
          </a:p>
        </p:txBody>
      </p:sp>
      <p:sp>
        <p:nvSpPr>
          <p:cNvPr id="3" name="TextBox 2">
            <a:extLst>
              <a:ext uri="{FF2B5EF4-FFF2-40B4-BE49-F238E27FC236}">
                <a16:creationId xmlns:a16="http://schemas.microsoft.com/office/drawing/2014/main" id="{239BECF3-10EC-901C-A95F-C85036776975}"/>
              </a:ext>
            </a:extLst>
          </p:cNvPr>
          <p:cNvSpPr txBox="1"/>
          <p:nvPr/>
        </p:nvSpPr>
        <p:spPr>
          <a:xfrm>
            <a:off x="171812" y="3697357"/>
            <a:ext cx="4907083" cy="1569660"/>
          </a:xfrm>
          <a:prstGeom prst="rect">
            <a:avLst/>
          </a:prstGeom>
          <a:noFill/>
        </p:spPr>
        <p:txBody>
          <a:bodyPr wrap="square" rtlCol="0">
            <a:spAutoFit/>
          </a:bodyPr>
          <a:lstStyle/>
          <a:p>
            <a:r>
              <a:rPr lang="vi-VN" sz="2400" dirty="0">
                <a:solidFill>
                  <a:schemeClr val="bg1"/>
                </a:solidFill>
                <a:latin typeface="+mn-lt"/>
              </a:rPr>
              <a:t>JavaScript là một ngôn ngữ lập trình phổ biến và mạnh mẽ, chủ yếu được sử dụng để phát triển web</a:t>
            </a:r>
          </a:p>
        </p:txBody>
      </p:sp>
      <p:sp>
        <p:nvSpPr>
          <p:cNvPr id="5" name="TextBox 4">
            <a:extLst>
              <a:ext uri="{FF2B5EF4-FFF2-40B4-BE49-F238E27FC236}">
                <a16:creationId xmlns:a16="http://schemas.microsoft.com/office/drawing/2014/main" id="{858FC753-51F4-E070-F837-82B13D930D01}"/>
              </a:ext>
            </a:extLst>
          </p:cNvPr>
          <p:cNvSpPr txBox="1"/>
          <p:nvPr/>
        </p:nvSpPr>
        <p:spPr>
          <a:xfrm>
            <a:off x="5237750" y="3697357"/>
            <a:ext cx="5671638" cy="1200329"/>
          </a:xfrm>
          <a:prstGeom prst="rect">
            <a:avLst/>
          </a:prstGeom>
          <a:noFill/>
        </p:spPr>
        <p:txBody>
          <a:bodyPr wrap="square" rtlCol="0">
            <a:spAutoFit/>
          </a:bodyPr>
          <a:lstStyle/>
          <a:p>
            <a:r>
              <a:rPr lang="vi-VN" sz="2400" dirty="0">
                <a:solidFill>
                  <a:schemeClr val="bg1"/>
                </a:solidFill>
                <a:latin typeface="+mn-lt"/>
              </a:rPr>
              <a:t>HTML (HyperText Markup Language) là ngôn ngữ đánh dấu được sử dụng để tạo và cấu trúc các trang web</a:t>
            </a:r>
          </a:p>
        </p:txBody>
      </p:sp>
      <p:pic>
        <p:nvPicPr>
          <p:cNvPr id="2050" name="Picture 2" descr="HTML - Wikipedia">
            <a:extLst>
              <a:ext uri="{FF2B5EF4-FFF2-40B4-BE49-F238E27FC236}">
                <a16:creationId xmlns:a16="http://schemas.microsoft.com/office/drawing/2014/main" id="{F170EDD9-B6F5-DC23-D79E-1E1815FDE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0312" y="1213291"/>
            <a:ext cx="2196807" cy="219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11501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err="1">
                <a:solidFill>
                  <a:schemeClr val="bg1"/>
                </a:solidFill>
                <a:latin typeface="Times New Roman" panose="02020603050405020304" pitchFamily="18" charset="0"/>
                <a:cs typeface="Times New Roman" panose="02020603050405020304" pitchFamily="18" charset="0"/>
              </a:rPr>
              <a:t>Ngôn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ngữ</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lập</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trình</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và</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công</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cụ</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sử</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dụng</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4" name="Google Shape;45;p1"/>
          <p:cNvSpPr txBox="1"/>
          <p:nvPr/>
        </p:nvSpPr>
        <p:spPr>
          <a:xfrm>
            <a:off x="125240" y="887691"/>
            <a:ext cx="11386039" cy="461624"/>
          </a:xfrm>
          <a:prstGeom prst="rect">
            <a:avLst/>
          </a:prstGeom>
          <a:noFill/>
          <a:ln>
            <a:noFill/>
          </a:ln>
        </p:spPr>
        <p:txBody>
          <a:bodyPr spcFirstLastPara="1" wrap="square" lIns="91425" tIns="45700" rIns="91425" bIns="45700" anchor="t" anchorCtr="0">
            <a:spAutoFit/>
          </a:bodyPr>
          <a:lstStyle/>
          <a:p>
            <a:pPr lvl="0"/>
            <a:r>
              <a:rPr lang="en-US" sz="2400" b="1" i="1" dirty="0" err="1">
                <a:solidFill>
                  <a:schemeClr val="bg1"/>
                </a:solidFill>
                <a:latin typeface="Times New Roman" panose="02020603050405020304" pitchFamily="18" charset="0"/>
                <a:cs typeface="Times New Roman" panose="02020603050405020304" pitchFamily="18" charset="0"/>
              </a:rPr>
              <a:t>Cơ</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sở</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dữ</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liệu</a:t>
            </a:r>
            <a:endParaRPr lang="en-US" sz="2400" b="1" i="1" dirty="0">
              <a:solidFill>
                <a:schemeClr val="bg1"/>
              </a:solidFill>
              <a:latin typeface="Times New Roman" panose="02020603050405020304" pitchFamily="18" charset="0"/>
              <a:cs typeface="Times New Roman" panose="02020603050405020304" pitchFamily="18" charset="0"/>
            </a:endParaRPr>
          </a:p>
        </p:txBody>
      </p:sp>
      <p:sp>
        <p:nvSpPr>
          <p:cNvPr id="5" name="Google Shape;45;p1"/>
          <p:cNvSpPr txBox="1"/>
          <p:nvPr/>
        </p:nvSpPr>
        <p:spPr>
          <a:xfrm>
            <a:off x="234413" y="5067429"/>
            <a:ext cx="3184524" cy="461624"/>
          </a:xfrm>
          <a:prstGeom prst="rect">
            <a:avLst/>
          </a:prstGeom>
          <a:noFill/>
          <a:ln>
            <a:noFill/>
          </a:ln>
        </p:spPr>
        <p:txBody>
          <a:bodyPr spcFirstLastPara="1" wrap="square" lIns="91425" tIns="45700" rIns="91425" bIns="45700" anchor="t" anchorCtr="0">
            <a:spAutoFit/>
          </a:bodyPr>
          <a:lstStyle/>
          <a:p>
            <a:pPr algn="ctr"/>
            <a:r>
              <a:rPr lang="en-US" sz="2400" dirty="0" err="1">
                <a:solidFill>
                  <a:schemeClr val="bg1"/>
                </a:solidFill>
                <a:latin typeface="Times New Roman" panose="02020603050405020304" pitchFamily="18" charset="0"/>
                <a:cs typeface="Times New Roman" panose="02020603050405020304" pitchFamily="18" charset="0"/>
              </a:rPr>
              <a:t>Mysql</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US" smtClean="0"/>
              <a:pPr/>
              <a:t>7</a:t>
            </a:fld>
            <a:r>
              <a:rPr lang="en-US"/>
              <a:t>/17</a:t>
            </a:r>
            <a:endParaRPr lang="en-US" dirty="0"/>
          </a:p>
        </p:txBody>
      </p:sp>
      <p:sp>
        <p:nvSpPr>
          <p:cNvPr id="2" name="TextBox 1">
            <a:extLst>
              <a:ext uri="{FF2B5EF4-FFF2-40B4-BE49-F238E27FC236}">
                <a16:creationId xmlns:a16="http://schemas.microsoft.com/office/drawing/2014/main" id="{B8C15551-08AB-0053-26F0-3D6EE1005DE1}"/>
              </a:ext>
            </a:extLst>
          </p:cNvPr>
          <p:cNvSpPr txBox="1"/>
          <p:nvPr/>
        </p:nvSpPr>
        <p:spPr>
          <a:xfrm>
            <a:off x="4150759" y="1732200"/>
            <a:ext cx="7360520" cy="1569660"/>
          </a:xfrm>
          <a:prstGeom prst="rect">
            <a:avLst/>
          </a:prstGeom>
          <a:noFill/>
        </p:spPr>
        <p:txBody>
          <a:bodyPr wrap="square" rtlCol="0">
            <a:spAutoFit/>
          </a:bodyPr>
          <a:lstStyle/>
          <a:p>
            <a:r>
              <a:rPr lang="vi-VN" sz="2400" dirty="0">
                <a:solidFill>
                  <a:schemeClr val="bg1"/>
                </a:solidFill>
                <a:latin typeface="+mn-lt"/>
              </a:rPr>
              <a:t>MySQL là một hệ quản trị cơ sở dữ liệu quan hệ mã nguồn mở phổ biến. Nó được sử dụng rộng rãi trong các ứng dụng web để lưu trữ, quản lý và truy vấn dữ liệu</a:t>
            </a:r>
          </a:p>
        </p:txBody>
      </p:sp>
      <p:pic>
        <p:nvPicPr>
          <p:cNvPr id="6" name="Picture 2" descr="MySQL Logo PNG Vector (SVG) Free Download">
            <a:extLst>
              <a:ext uri="{FF2B5EF4-FFF2-40B4-BE49-F238E27FC236}">
                <a16:creationId xmlns:a16="http://schemas.microsoft.com/office/drawing/2014/main" id="{52A6B94B-C640-B60C-76A3-C813AE94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41" y="1617308"/>
            <a:ext cx="2660718" cy="266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04473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99353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err="1">
                <a:solidFill>
                  <a:schemeClr val="bg1"/>
                </a:solidFill>
                <a:latin typeface="Times New Roman" panose="02020603050405020304" pitchFamily="18" charset="0"/>
                <a:cs typeface="Times New Roman" panose="02020603050405020304" pitchFamily="18" charset="0"/>
              </a:rPr>
              <a:t>Ngôn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ngữ</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lập</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trình</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và</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công</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cụ</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sử</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dụng</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4" name="Google Shape;45;p1"/>
          <p:cNvSpPr txBox="1"/>
          <p:nvPr/>
        </p:nvSpPr>
        <p:spPr>
          <a:xfrm>
            <a:off x="410535" y="1097951"/>
            <a:ext cx="11386039" cy="461624"/>
          </a:xfrm>
          <a:prstGeom prst="rect">
            <a:avLst/>
          </a:prstGeom>
          <a:noFill/>
          <a:ln>
            <a:noFill/>
          </a:ln>
        </p:spPr>
        <p:txBody>
          <a:bodyPr spcFirstLastPara="1" wrap="square" lIns="91425" tIns="45700" rIns="91425" bIns="45700" anchor="t" anchorCtr="0">
            <a:spAutoFit/>
          </a:bodyPr>
          <a:lstStyle/>
          <a:p>
            <a:pPr lvl="0"/>
            <a:r>
              <a:rPr lang="en-US" sz="2400" b="1" i="1" dirty="0" err="1">
                <a:solidFill>
                  <a:schemeClr val="bg1"/>
                </a:solidFill>
                <a:latin typeface="Times New Roman" panose="02020603050405020304" pitchFamily="18" charset="0"/>
                <a:cs typeface="Times New Roman" panose="02020603050405020304" pitchFamily="18" charset="0"/>
              </a:rPr>
              <a:t>Công</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cụ</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sử</a:t>
            </a:r>
            <a:r>
              <a:rPr lang="en-US" sz="2400" b="1" i="1" dirty="0">
                <a:solidFill>
                  <a:schemeClr val="bg1"/>
                </a:solidFill>
                <a:latin typeface="Times New Roman" panose="02020603050405020304" pitchFamily="18" charset="0"/>
                <a:cs typeface="Times New Roman" panose="02020603050405020304" pitchFamily="18" charset="0"/>
              </a:rPr>
              <a:t> </a:t>
            </a:r>
            <a:r>
              <a:rPr lang="en-US" sz="2400" b="1" i="1" dirty="0" err="1">
                <a:solidFill>
                  <a:schemeClr val="bg1"/>
                </a:solidFill>
                <a:latin typeface="Times New Roman" panose="02020603050405020304" pitchFamily="18" charset="0"/>
                <a:cs typeface="Times New Roman" panose="02020603050405020304" pitchFamily="18" charset="0"/>
              </a:rPr>
              <a:t>dụng</a:t>
            </a:r>
            <a:endParaRPr lang="en-US" sz="2400" b="1" i="1"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045057" y="1776417"/>
            <a:ext cx="7304716" cy="2308324"/>
          </a:xfrm>
          <a:prstGeom prst="rect">
            <a:avLst/>
          </a:prstGeom>
          <a:noFill/>
        </p:spPr>
        <p:txBody>
          <a:bodyPr wrap="square" rtlCol="0">
            <a:spAutoFit/>
          </a:bodyPr>
          <a:lstStyle/>
          <a:p>
            <a:pPr marL="342900" lvl="0" indent="-342900">
              <a:buClr>
                <a:schemeClr val="bg1"/>
              </a:buClr>
              <a:buFont typeface="Times New Roman" panose="02020603050405020304" pitchFamily="18" charset="0"/>
              <a:buChar char="⁃"/>
            </a:pPr>
            <a:r>
              <a:rPr lang="en-US" sz="2400" dirty="0">
                <a:solidFill>
                  <a:schemeClr val="bg1"/>
                </a:solidFill>
                <a:latin typeface="Times New Roman" panose="02020603050405020304" pitchFamily="18" charset="0"/>
                <a:cs typeface="Times New Roman" panose="02020603050405020304" pitchFamily="18" charset="0"/>
              </a:rPr>
              <a:t>Visual Studio Code: </a:t>
            </a:r>
            <a:r>
              <a:rPr lang="en-US" sz="2400" dirty="0" err="1">
                <a:solidFill>
                  <a:schemeClr val="bg1"/>
                </a:solidFill>
                <a:latin typeface="Times New Roman" panose="02020603050405020304" pitchFamily="18" charset="0"/>
                <a:cs typeface="Times New Roman" panose="02020603050405020304" pitchFamily="18" charset="0"/>
              </a:rPr>
              <a:t>phục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vụ</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mục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đích</a:t>
            </a:r>
            <a:r>
              <a:rPr lang="en-US" sz="2400" dirty="0">
                <a:solidFill>
                  <a:schemeClr val="bg1"/>
                </a:solidFill>
                <a:latin typeface="Times New Roman" panose="02020603050405020304" pitchFamily="18" charset="0"/>
                <a:cs typeface="Times New Roman" panose="02020603050405020304" pitchFamily="18" charset="0"/>
              </a:rPr>
              <a:t> code Java.</a:t>
            </a:r>
          </a:p>
          <a:p>
            <a:pPr marL="342900" lvl="0" indent="-342900">
              <a:buClr>
                <a:schemeClr val="bg1"/>
              </a:buClr>
              <a:buFont typeface="Times New Roman" panose="02020603050405020304" pitchFamily="18" charset="0"/>
              <a:buChar char="⁃"/>
            </a:pPr>
            <a:r>
              <a:rPr lang="en-US" sz="2400" dirty="0" err="1">
                <a:solidFill>
                  <a:schemeClr val="bg1"/>
                </a:solidFill>
                <a:latin typeface="Times New Roman" panose="02020603050405020304" pitchFamily="18" charset="0"/>
                <a:cs typeface="Times New Roman" panose="02020603050405020304" pitchFamily="18" charset="0"/>
              </a:rPr>
              <a:t>Mysql</a:t>
            </a:r>
            <a:r>
              <a:rPr lang="en-US" sz="2400" dirty="0">
                <a:solidFill>
                  <a:schemeClr val="bg1"/>
                </a:solidFill>
                <a:latin typeface="Times New Roman" panose="02020603050405020304" pitchFamily="18" charset="0"/>
                <a:cs typeface="Times New Roman" panose="02020603050405020304" pitchFamily="18" charset="0"/>
              </a:rPr>
              <a:t> Workbench: </a:t>
            </a:r>
            <a:r>
              <a:rPr lang="en-US" sz="2400" dirty="0" err="1">
                <a:solidFill>
                  <a:schemeClr val="bg1"/>
                </a:solidFill>
                <a:latin typeface="Times New Roman" panose="02020603050405020304" pitchFamily="18" charset="0"/>
                <a:cs typeface="Times New Roman" panose="02020603050405020304" pitchFamily="18" charset="0"/>
              </a:rPr>
              <a:t>cơ</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sở</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dùng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lưu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a:t>
            </a:r>
          </a:p>
          <a:p>
            <a:pPr marL="342900" lvl="0" indent="-342900">
              <a:buClr>
                <a:schemeClr val="bg1"/>
              </a:buClr>
              <a:buFont typeface="Times New Roman" panose="02020603050405020304" pitchFamily="18" charset="0"/>
              <a:buChar char="⁃"/>
            </a:pPr>
            <a:r>
              <a:rPr lang="en-US" sz="2400" dirty="0">
                <a:solidFill>
                  <a:schemeClr val="bg1"/>
                </a:solidFill>
                <a:latin typeface="Times New Roman" panose="02020603050405020304" pitchFamily="18" charset="0"/>
                <a:cs typeface="Times New Roman" panose="02020603050405020304" pitchFamily="18" charset="0"/>
              </a:rPr>
              <a:t>Postman: </a:t>
            </a:r>
            <a:r>
              <a:rPr lang="en-US" sz="2400" dirty="0" err="1">
                <a:solidFill>
                  <a:schemeClr val="bg1"/>
                </a:solidFill>
                <a:latin typeface="Times New Roman" panose="02020603050405020304" pitchFamily="18" charset="0"/>
                <a:cs typeface="Times New Roman" panose="02020603050405020304" pitchFamily="18" charset="0"/>
              </a:rPr>
              <a:t>sử</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dụng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thử</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nghiệm</a:t>
            </a:r>
            <a:r>
              <a:rPr lang="en-US" sz="2400" dirty="0">
                <a:solidFill>
                  <a:schemeClr val="bg1"/>
                </a:solidFill>
                <a:latin typeface="Times New Roman" panose="02020603050405020304" pitchFamily="18" charset="0"/>
                <a:cs typeface="Times New Roman" panose="02020603050405020304" pitchFamily="18" charset="0"/>
              </a:rPr>
              <a:t> API.</a:t>
            </a:r>
          </a:p>
          <a:p>
            <a:pPr lvl="0">
              <a:buClr>
                <a:schemeClr val="bg1"/>
              </a:buClr>
            </a:pPr>
            <a:r>
              <a:rPr lang="en-US" sz="2400" dirty="0">
                <a:solidFill>
                  <a:schemeClr val="bg1"/>
                </a:solidFill>
                <a:latin typeface="Times New Roman" panose="02020603050405020304" pitchFamily="18" charset="0"/>
                <a:cs typeface="Times New Roman" panose="02020603050405020304" pitchFamily="18" charset="0"/>
              </a:rPr>
              <a:t>-   Case Studio: </a:t>
            </a:r>
            <a:r>
              <a:rPr lang="en-US" sz="2400" dirty="0" err="1">
                <a:solidFill>
                  <a:schemeClr val="bg1"/>
                </a:solidFill>
                <a:latin typeface="Times New Roman" panose="02020603050405020304" pitchFamily="18" charset="0"/>
                <a:cs typeface="Times New Roman" panose="02020603050405020304" pitchFamily="18" charset="0"/>
              </a:rPr>
              <a:t>thiết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kế</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mô</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thực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kết</a:t>
            </a:r>
            <a:r>
              <a:rPr lang="en-US" sz="2400" dirty="0">
                <a:solidFill>
                  <a:schemeClr val="bg1"/>
                </a:solidFill>
                <a:latin typeface="Times New Roman" panose="02020603050405020304" pitchFamily="18" charset="0"/>
                <a:cs typeface="Times New Roman" panose="02020603050405020304" pitchFamily="18" charset="0"/>
              </a:rPr>
              <a:t>.</a:t>
            </a:r>
          </a:p>
          <a:p>
            <a:pPr marL="342900" indent="-342900">
              <a:buClr>
                <a:schemeClr val="bg1"/>
              </a:buClr>
              <a:buFont typeface="Times New Roman" panose="02020603050405020304" pitchFamily="18" charset="0"/>
              <a:buChar char="⁃"/>
            </a:pPr>
            <a:r>
              <a:rPr lang="en-US" sz="2400" dirty="0">
                <a:solidFill>
                  <a:schemeClr val="bg1"/>
                </a:solidFill>
                <a:latin typeface="Times New Roman" panose="02020603050405020304" pitchFamily="18" charset="0"/>
                <a:cs typeface="Times New Roman" panose="02020603050405020304" pitchFamily="18" charset="0"/>
              </a:rPr>
              <a:t>Rational Rose: </a:t>
            </a:r>
            <a:r>
              <a:rPr lang="en-US" sz="2400" dirty="0" err="1">
                <a:solidFill>
                  <a:schemeClr val="bg1"/>
                </a:solidFill>
                <a:latin typeface="Times New Roman" panose="02020603050405020304" pitchFamily="18" charset="0"/>
                <a:cs typeface="Times New Roman" panose="02020603050405020304" pitchFamily="18" charset="0"/>
              </a:rPr>
              <a:t>thiết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kế</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hệ</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thống</a:t>
            </a:r>
            <a:r>
              <a:rPr lang="en-US" sz="2400" dirty="0">
                <a:solidFill>
                  <a:schemeClr val="bg1"/>
                </a:solidFill>
                <a:latin typeface="Times New Roman" panose="02020603050405020304" pitchFamily="18" charset="0"/>
                <a:cs typeface="Times New Roman" panose="02020603050405020304" pitchFamily="18" charset="0"/>
              </a:rPr>
              <a:t>.</a:t>
            </a:r>
          </a:p>
        </p:txBody>
      </p:sp>
      <p:sp>
        <p:nvSpPr>
          <p:cNvPr id="5" name="Slide Number Placeholder 4"/>
          <p:cNvSpPr>
            <a:spLocks noGrp="1"/>
          </p:cNvSpPr>
          <p:nvPr>
            <p:ph type="sldNum" idx="12"/>
          </p:nvPr>
        </p:nvSpPr>
        <p:spPr/>
        <p:txBody>
          <a:bodyPr/>
          <a:lstStyle/>
          <a:p>
            <a:fld id="{00000000-1234-1234-1234-123412341234}" type="slidenum">
              <a:rPr lang="en-US" smtClean="0"/>
              <a:pPr/>
              <a:t>8</a:t>
            </a:fld>
            <a:r>
              <a:rPr lang="en-US"/>
              <a:t>/17</a:t>
            </a:r>
            <a:endParaRPr lang="en-US" dirty="0"/>
          </a:p>
        </p:txBody>
      </p:sp>
    </p:spTree>
    <p:extLst>
      <p:ext uri="{BB962C8B-B14F-4D97-AF65-F5344CB8AC3E}">
        <p14:creationId xmlns:p14="http://schemas.microsoft.com/office/powerpoint/2010/main" val="284871528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1021811" y="92697"/>
            <a:ext cx="9407769" cy="646290"/>
          </a:xfrm>
          <a:prstGeom prst="rect">
            <a:avLst/>
          </a:prstGeom>
          <a:noFill/>
          <a:ln>
            <a:noFill/>
          </a:ln>
        </p:spPr>
        <p:txBody>
          <a:bodyPr spcFirstLastPara="1" wrap="square" lIns="91425" tIns="45700" rIns="91425" bIns="45700" anchor="t" anchorCtr="0">
            <a:spAutoFit/>
          </a:bodyPr>
          <a:lstStyle/>
          <a:p>
            <a:pPr lvl="1"/>
            <a:r>
              <a:rPr lang="en-US" sz="3600" b="1" dirty="0">
                <a:solidFill>
                  <a:schemeClr val="bg1"/>
                </a:solidFill>
                <a:latin typeface="+mj-lt"/>
                <a:ea typeface="Times New Roman"/>
                <a:cs typeface="Times New Roman" panose="02020603050405020304" pitchFamily="18" charset="0"/>
                <a:sym typeface="Times New Roman"/>
              </a:rPr>
              <a:t>3. Demo </a:t>
            </a:r>
            <a:r>
              <a:rPr lang="en-US" sz="3600" b="1" dirty="0" err="1">
                <a:solidFill>
                  <a:schemeClr val="bg1"/>
                </a:solidFill>
                <a:latin typeface="+mj-lt"/>
                <a:ea typeface="Times New Roman"/>
                <a:cs typeface="Times New Roman" panose="02020603050405020304" pitchFamily="18" charset="0"/>
                <a:sym typeface="Times New Roman"/>
              </a:rPr>
              <a:t>sản</a:t>
            </a:r>
            <a:r>
              <a:rPr lang="en-US" sz="3600" b="1" dirty="0">
                <a:solidFill>
                  <a:schemeClr val="bg1"/>
                </a:solidFill>
                <a:latin typeface="+mj-lt"/>
                <a:ea typeface="Times New Roman"/>
                <a:cs typeface="Times New Roman" panose="02020603050405020304" pitchFamily="18" charset="0"/>
                <a:sym typeface="Times New Roman"/>
              </a:rPr>
              <a:t> </a:t>
            </a:r>
            <a:r>
              <a:rPr lang="en-US" sz="3600" b="1" dirty="0" err="1">
                <a:solidFill>
                  <a:schemeClr val="bg1"/>
                </a:solidFill>
                <a:latin typeface="+mj-lt"/>
                <a:ea typeface="Times New Roman"/>
                <a:cs typeface="Times New Roman" panose="02020603050405020304" pitchFamily="18" charset="0"/>
                <a:sym typeface="Times New Roman"/>
              </a:rPr>
              <a:t>phẩm</a:t>
            </a:r>
            <a:r>
              <a:rPr lang="en-US" sz="3600" b="1" dirty="0">
                <a:solidFill>
                  <a:schemeClr val="bg1"/>
                </a:solidFill>
                <a:latin typeface="+mj-lt"/>
                <a:ea typeface="Times New Roman"/>
                <a:cs typeface="Times New Roman" panose="02020603050405020304" pitchFamily="18" charset="0"/>
                <a:sym typeface="Times New Roman"/>
              </a:rPr>
              <a:t> </a:t>
            </a:r>
          </a:p>
        </p:txBody>
      </p:sp>
      <p:sp>
        <p:nvSpPr>
          <p:cNvPr id="7" name="Google Shape;45;p1"/>
          <p:cNvSpPr txBox="1"/>
          <p:nvPr/>
        </p:nvSpPr>
        <p:spPr>
          <a:xfrm>
            <a:off x="79336" y="848538"/>
            <a:ext cx="8183441" cy="461624"/>
          </a:xfrm>
          <a:prstGeom prst="rect">
            <a:avLst/>
          </a:prstGeom>
          <a:noFill/>
          <a:ln>
            <a:noFill/>
          </a:ln>
        </p:spPr>
        <p:txBody>
          <a:bodyPr spcFirstLastPara="1" wrap="square" lIns="91425" tIns="45700" rIns="91425" bIns="45700" anchor="t" anchorCtr="0">
            <a:spAutoFit/>
          </a:bodyPr>
          <a:lstStyle/>
          <a:p>
            <a:r>
              <a:rPr lang="en-US" sz="2400" dirty="0" err="1">
                <a:solidFill>
                  <a:schemeClr val="bg1"/>
                </a:solidFill>
                <a:latin typeface="+mj-lt"/>
                <a:cs typeface="Times New Roman" panose="02020603050405020304" pitchFamily="18" charset="0"/>
              </a:rPr>
              <a:t>Giao</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diện</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trang</a:t>
            </a:r>
            <a:r>
              <a:rPr lang="en-US" sz="2400" dirty="0">
                <a:solidFill>
                  <a:schemeClr val="bg1"/>
                </a:solidFill>
                <a:latin typeface="+mj-lt"/>
                <a:cs typeface="Times New Roman" panose="02020603050405020304" pitchFamily="18" charset="0"/>
              </a:rPr>
              <a:t> </a:t>
            </a:r>
            <a:r>
              <a:rPr lang="en-US" sz="2400" dirty="0" err="1">
                <a:solidFill>
                  <a:schemeClr val="bg1"/>
                </a:solidFill>
                <a:latin typeface="+mj-lt"/>
                <a:cs typeface="Times New Roman" panose="02020603050405020304" pitchFamily="18" charset="0"/>
              </a:rPr>
              <a:t>chủ</a:t>
            </a:r>
            <a:r>
              <a:rPr lang="en-US" sz="2400" dirty="0">
                <a:solidFill>
                  <a:schemeClr val="bg1"/>
                </a:solidFill>
                <a:latin typeface="+mj-lt"/>
                <a:cs typeface="Times New Roman" panose="02020603050405020304" pitchFamily="18" charset="0"/>
              </a:rPr>
              <a:t>:</a:t>
            </a:r>
          </a:p>
        </p:txBody>
      </p:sp>
      <p:sp>
        <p:nvSpPr>
          <p:cNvPr id="3" name="Slide Number Placeholder 2"/>
          <p:cNvSpPr>
            <a:spLocks noGrp="1"/>
          </p:cNvSpPr>
          <p:nvPr>
            <p:ph type="sldNum" idx="12"/>
          </p:nvPr>
        </p:nvSpPr>
        <p:spPr/>
        <p:txBody>
          <a:bodyPr/>
          <a:lstStyle/>
          <a:p>
            <a:fld id="{00000000-1234-1234-1234-123412341234}" type="slidenum">
              <a:rPr lang="en-US" smtClean="0"/>
              <a:pPr/>
              <a:t>9</a:t>
            </a:fld>
            <a:r>
              <a:rPr lang="en-US"/>
              <a:t>/17</a:t>
            </a:r>
            <a:endParaRPr lang="en-US" dirty="0"/>
          </a:p>
        </p:txBody>
      </p:sp>
      <p:pic>
        <p:nvPicPr>
          <p:cNvPr id="5" name="Picture 4">
            <a:extLst>
              <a:ext uri="{FF2B5EF4-FFF2-40B4-BE49-F238E27FC236}">
                <a16:creationId xmlns:a16="http://schemas.microsoft.com/office/drawing/2014/main" id="{7F434C1D-ABF1-5B8A-2291-555A5060E9B5}"/>
              </a:ext>
            </a:extLst>
          </p:cNvPr>
          <p:cNvPicPr>
            <a:picLocks noChangeAspect="1"/>
          </p:cNvPicPr>
          <p:nvPr/>
        </p:nvPicPr>
        <p:blipFill>
          <a:blip r:embed="rId3"/>
          <a:stretch>
            <a:fillRect/>
          </a:stretch>
        </p:blipFill>
        <p:spPr>
          <a:xfrm>
            <a:off x="1460938" y="1419713"/>
            <a:ext cx="8523890" cy="4686360"/>
          </a:xfrm>
          <a:prstGeom prst="rect">
            <a:avLst/>
          </a:prstGeom>
        </p:spPr>
      </p:pic>
    </p:spTree>
    <p:extLst>
      <p:ext uri="{BB962C8B-B14F-4D97-AF65-F5344CB8AC3E}">
        <p14:creationId xmlns:p14="http://schemas.microsoft.com/office/powerpoint/2010/main" val="4177369618"/>
      </p:ext>
    </p:extLst>
  </p:cSld>
  <p:clrMapOvr>
    <a:masterClrMapping/>
  </p:clrMapOvr>
  <p:transition spd="slow">
    <p:wipe/>
  </p:transition>
</p:sld>
</file>

<file path=ppt/theme/theme1.xml><?xml version="1.0" encoding="utf-8"?>
<a:theme xmlns:a="http://schemas.openxmlformats.org/drawingml/2006/main" name="Damask">
  <a:themeElements>
    <a:clrScheme name="Custom 1">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1073</TotalTime>
  <Words>767</Words>
  <Application>Microsoft Macintosh PowerPoint</Application>
  <PresentationFormat>Widescreen</PresentationFormat>
  <Paragraphs>92</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Tahoma</vt:lpstr>
      <vt:lpstr>Rockwell</vt:lpstr>
      <vt:lpstr>Arial</vt:lpstr>
      <vt:lpstr>Arial (Headings)</vt:lpstr>
      <vt:lpstr>Times New Roman</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 The</dc:creator>
  <cp:lastModifiedBy>Microsoft Office User</cp:lastModifiedBy>
  <cp:revision>143</cp:revision>
  <dcterms:created xsi:type="dcterms:W3CDTF">2021-01-21T04:17:31Z</dcterms:created>
  <dcterms:modified xsi:type="dcterms:W3CDTF">2024-06-01T04:13:51Z</dcterms:modified>
</cp:coreProperties>
</file>